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340" r:id="rId4"/>
    <p:sldId id="308" r:id="rId5"/>
    <p:sldId id="339" r:id="rId6"/>
    <p:sldId id="341" r:id="rId7"/>
  </p:sldIdLst>
  <p:sldSz cx="9144000" cy="6858000" type="screen4x3"/>
  <p:notesSz cx="6796088" cy="992505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833FFD-598E-4B62-BF2E-A52CA86C1524}" v="20" dt="2024-01-18T16:46:23.8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4660"/>
  </p:normalViewPr>
  <p:slideViewPr>
    <p:cSldViewPr snapToGrid="0">
      <p:cViewPr varScale="1">
        <p:scale>
          <a:sx n="59" d="100"/>
          <a:sy n="59" d="100"/>
        </p:scale>
        <p:origin x="1552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useppe Gattulli" userId="16625cb9-7d0b-4806-bf14-dbfdc67048cc" providerId="ADAL" clId="{234C5E3A-2FFC-42D3-8BCE-FC98EF3FD35A}"/>
    <pc:docChg chg="custSel delSld modSld">
      <pc:chgData name="Giuseppe Gattulli" userId="16625cb9-7d0b-4806-bf14-dbfdc67048cc" providerId="ADAL" clId="{234C5E3A-2FFC-42D3-8BCE-FC98EF3FD35A}" dt="2021-05-08T09:53:13.839" v="341" actId="20577"/>
      <pc:docMkLst>
        <pc:docMk/>
      </pc:docMkLst>
      <pc:sldChg chg="modSp mod">
        <pc:chgData name="Giuseppe Gattulli" userId="16625cb9-7d0b-4806-bf14-dbfdc67048cc" providerId="ADAL" clId="{234C5E3A-2FFC-42D3-8BCE-FC98EF3FD35A}" dt="2021-05-08T09:32:13.342" v="155" actId="20577"/>
        <pc:sldMkLst>
          <pc:docMk/>
          <pc:sldMk cId="0" sldId="257"/>
        </pc:sldMkLst>
        <pc:spChg chg="mod">
          <ac:chgData name="Giuseppe Gattulli" userId="16625cb9-7d0b-4806-bf14-dbfdc67048cc" providerId="ADAL" clId="{234C5E3A-2FFC-42D3-8BCE-FC98EF3FD35A}" dt="2021-05-08T09:32:13.342" v="155" actId="20577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Giuseppe Gattulli" userId="16625cb9-7d0b-4806-bf14-dbfdc67048cc" providerId="ADAL" clId="{234C5E3A-2FFC-42D3-8BCE-FC98EF3FD35A}" dt="2021-05-08T09:53:13.839" v="341" actId="20577"/>
        <pc:sldMkLst>
          <pc:docMk/>
          <pc:sldMk cId="87036768" sldId="308"/>
        </pc:sldMkLst>
        <pc:spChg chg="mod">
          <ac:chgData name="Giuseppe Gattulli" userId="16625cb9-7d0b-4806-bf14-dbfdc67048cc" providerId="ADAL" clId="{234C5E3A-2FFC-42D3-8BCE-FC98EF3FD35A}" dt="2021-05-08T09:53:13.839" v="341" actId="20577"/>
          <ac:spMkLst>
            <pc:docMk/>
            <pc:sldMk cId="87036768" sldId="308"/>
            <ac:spMk id="3" creationId="{00000000-0000-0000-0000-000000000000}"/>
          </ac:spMkLst>
        </pc:spChg>
      </pc:sldChg>
      <pc:sldChg chg="addSp delSp modSp mod">
        <pc:chgData name="Giuseppe Gattulli" userId="16625cb9-7d0b-4806-bf14-dbfdc67048cc" providerId="ADAL" clId="{234C5E3A-2FFC-42D3-8BCE-FC98EF3FD35A}" dt="2021-05-08T09:38:46.270" v="336" actId="20577"/>
        <pc:sldMkLst>
          <pc:docMk/>
          <pc:sldMk cId="53077760" sldId="309"/>
        </pc:sldMkLst>
        <pc:spChg chg="add del mod">
          <ac:chgData name="Giuseppe Gattulli" userId="16625cb9-7d0b-4806-bf14-dbfdc67048cc" providerId="ADAL" clId="{234C5E3A-2FFC-42D3-8BCE-FC98EF3FD35A}" dt="2021-05-02T15:46:37.354" v="59"/>
          <ac:spMkLst>
            <pc:docMk/>
            <pc:sldMk cId="53077760" sldId="309"/>
            <ac:spMk id="5" creationId="{03C37DE8-5CA4-4CEB-960A-10B59B00FCB8}"/>
          </ac:spMkLst>
        </pc:spChg>
        <pc:spChg chg="add mod">
          <ac:chgData name="Giuseppe Gattulli" userId="16625cb9-7d0b-4806-bf14-dbfdc67048cc" providerId="ADAL" clId="{234C5E3A-2FFC-42D3-8BCE-FC98EF3FD35A}" dt="2021-05-08T09:38:46.270" v="336" actId="20577"/>
          <ac:spMkLst>
            <pc:docMk/>
            <pc:sldMk cId="53077760" sldId="309"/>
            <ac:spMk id="6" creationId="{10F77C24-FF19-4928-8F0D-9437DFDC4855}"/>
          </ac:spMkLst>
        </pc:spChg>
      </pc:sldChg>
      <pc:sldChg chg="addSp delSp modSp mod">
        <pc:chgData name="Giuseppe Gattulli" userId="16625cb9-7d0b-4806-bf14-dbfdc67048cc" providerId="ADAL" clId="{234C5E3A-2FFC-42D3-8BCE-FC98EF3FD35A}" dt="2021-05-02T15:39:51.215" v="56" actId="1076"/>
        <pc:sldMkLst>
          <pc:docMk/>
          <pc:sldMk cId="1982752027" sldId="339"/>
        </pc:sldMkLst>
        <pc:spChg chg="mod">
          <ac:chgData name="Giuseppe Gattulli" userId="16625cb9-7d0b-4806-bf14-dbfdc67048cc" providerId="ADAL" clId="{234C5E3A-2FFC-42D3-8BCE-FC98EF3FD35A}" dt="2021-05-02T15:26:26.269" v="8" actId="14100"/>
          <ac:spMkLst>
            <pc:docMk/>
            <pc:sldMk cId="1982752027" sldId="339"/>
            <ac:spMk id="5" creationId="{FC049E8A-3E96-44F8-8172-37CA46FFD7F9}"/>
          </ac:spMkLst>
        </pc:spChg>
        <pc:spChg chg="mod">
          <ac:chgData name="Giuseppe Gattulli" userId="16625cb9-7d0b-4806-bf14-dbfdc67048cc" providerId="ADAL" clId="{234C5E3A-2FFC-42D3-8BCE-FC98EF3FD35A}" dt="2021-05-02T15:36:35.449" v="38" actId="1076"/>
          <ac:spMkLst>
            <pc:docMk/>
            <pc:sldMk cId="1982752027" sldId="339"/>
            <ac:spMk id="6" creationId="{B794528C-58FD-4575-A1E6-4306532D3D8E}"/>
          </ac:spMkLst>
        </pc:spChg>
        <pc:spChg chg="mod">
          <ac:chgData name="Giuseppe Gattulli" userId="16625cb9-7d0b-4806-bf14-dbfdc67048cc" providerId="ADAL" clId="{234C5E3A-2FFC-42D3-8BCE-FC98EF3FD35A}" dt="2021-05-02T15:35:40.211" v="36" actId="1076"/>
          <ac:spMkLst>
            <pc:docMk/>
            <pc:sldMk cId="1982752027" sldId="339"/>
            <ac:spMk id="7" creationId="{00389A32-2EB8-4A8E-ADA0-0B68B2BDD34C}"/>
          </ac:spMkLst>
        </pc:spChg>
        <pc:spChg chg="mod">
          <ac:chgData name="Giuseppe Gattulli" userId="16625cb9-7d0b-4806-bf14-dbfdc67048cc" providerId="ADAL" clId="{234C5E3A-2FFC-42D3-8BCE-FC98EF3FD35A}" dt="2021-05-02T15:38:44.796" v="49" actId="20577"/>
          <ac:spMkLst>
            <pc:docMk/>
            <pc:sldMk cId="1982752027" sldId="339"/>
            <ac:spMk id="8" creationId="{C4005B1F-63DB-4E94-9470-8FC6FE671DBF}"/>
          </ac:spMkLst>
        </pc:spChg>
        <pc:spChg chg="mod">
          <ac:chgData name="Giuseppe Gattulli" userId="16625cb9-7d0b-4806-bf14-dbfdc67048cc" providerId="ADAL" clId="{234C5E3A-2FFC-42D3-8BCE-FC98EF3FD35A}" dt="2021-05-02T15:35:42.615" v="37" actId="1076"/>
          <ac:spMkLst>
            <pc:docMk/>
            <pc:sldMk cId="1982752027" sldId="339"/>
            <ac:spMk id="9" creationId="{999EAF22-14BD-4982-A33D-26E8DAE79354}"/>
          </ac:spMkLst>
        </pc:spChg>
        <pc:spChg chg="mod">
          <ac:chgData name="Giuseppe Gattulli" userId="16625cb9-7d0b-4806-bf14-dbfdc67048cc" providerId="ADAL" clId="{234C5E3A-2FFC-42D3-8BCE-FC98EF3FD35A}" dt="2021-05-02T15:39:51.215" v="56" actId="1076"/>
          <ac:spMkLst>
            <pc:docMk/>
            <pc:sldMk cId="1982752027" sldId="339"/>
            <ac:spMk id="10" creationId="{CA3793B6-EC2B-4266-AEAA-AFA2263DA57E}"/>
          </ac:spMkLst>
        </pc:spChg>
        <pc:spChg chg="mod">
          <ac:chgData name="Giuseppe Gattulli" userId="16625cb9-7d0b-4806-bf14-dbfdc67048cc" providerId="ADAL" clId="{234C5E3A-2FFC-42D3-8BCE-FC98EF3FD35A}" dt="2021-05-02T15:31:07.729" v="18" actId="1076"/>
          <ac:spMkLst>
            <pc:docMk/>
            <pc:sldMk cId="1982752027" sldId="339"/>
            <ac:spMk id="11" creationId="{EF4879BC-52DC-4B9C-A888-971CC16D1B36}"/>
          </ac:spMkLst>
        </pc:spChg>
        <pc:spChg chg="mod">
          <ac:chgData name="Giuseppe Gattulli" userId="16625cb9-7d0b-4806-bf14-dbfdc67048cc" providerId="ADAL" clId="{234C5E3A-2FFC-42D3-8BCE-FC98EF3FD35A}" dt="2021-05-02T15:34:05.863" v="24" actId="1076"/>
          <ac:spMkLst>
            <pc:docMk/>
            <pc:sldMk cId="1982752027" sldId="339"/>
            <ac:spMk id="12" creationId="{06354E13-7DAC-4C50-95CA-20AFEFD5A492}"/>
          </ac:spMkLst>
        </pc:spChg>
        <pc:spChg chg="mod">
          <ac:chgData name="Giuseppe Gattulli" userId="16625cb9-7d0b-4806-bf14-dbfdc67048cc" providerId="ADAL" clId="{234C5E3A-2FFC-42D3-8BCE-FC98EF3FD35A}" dt="2021-05-02T15:34:08.947" v="25" actId="1076"/>
          <ac:spMkLst>
            <pc:docMk/>
            <pc:sldMk cId="1982752027" sldId="339"/>
            <ac:spMk id="13" creationId="{7DCBEB4E-6DF8-42C2-B491-AE95ED768CCB}"/>
          </ac:spMkLst>
        </pc:spChg>
        <pc:spChg chg="mod">
          <ac:chgData name="Giuseppe Gattulli" userId="16625cb9-7d0b-4806-bf14-dbfdc67048cc" providerId="ADAL" clId="{234C5E3A-2FFC-42D3-8BCE-FC98EF3FD35A}" dt="2021-05-02T15:38:15.138" v="47" actId="20577"/>
          <ac:spMkLst>
            <pc:docMk/>
            <pc:sldMk cId="1982752027" sldId="339"/>
            <ac:spMk id="14" creationId="{133AC95D-2DC6-4272-9A67-A58B7B8ADC39}"/>
          </ac:spMkLst>
        </pc:spChg>
        <pc:spChg chg="mod">
          <ac:chgData name="Giuseppe Gattulli" userId="16625cb9-7d0b-4806-bf14-dbfdc67048cc" providerId="ADAL" clId="{234C5E3A-2FFC-42D3-8BCE-FC98EF3FD35A}" dt="2021-05-02T15:34:12.895" v="26" actId="1076"/>
          <ac:spMkLst>
            <pc:docMk/>
            <pc:sldMk cId="1982752027" sldId="339"/>
            <ac:spMk id="15" creationId="{619A9C99-204C-4955-A8F0-7DC4386C9E53}"/>
          </ac:spMkLst>
        </pc:spChg>
        <pc:spChg chg="mod">
          <ac:chgData name="Giuseppe Gattulli" userId="16625cb9-7d0b-4806-bf14-dbfdc67048cc" providerId="ADAL" clId="{234C5E3A-2FFC-42D3-8BCE-FC98EF3FD35A}" dt="2021-05-02T15:39:32.440" v="52" actId="1076"/>
          <ac:spMkLst>
            <pc:docMk/>
            <pc:sldMk cId="1982752027" sldId="339"/>
            <ac:spMk id="17" creationId="{C0D4DA23-6812-45AD-A32B-B01170CAA9EF}"/>
          </ac:spMkLst>
        </pc:spChg>
        <pc:spChg chg="mod">
          <ac:chgData name="Giuseppe Gattulli" userId="16625cb9-7d0b-4806-bf14-dbfdc67048cc" providerId="ADAL" clId="{234C5E3A-2FFC-42D3-8BCE-FC98EF3FD35A}" dt="2021-05-02T15:25:57.093" v="7" actId="1076"/>
          <ac:spMkLst>
            <pc:docMk/>
            <pc:sldMk cId="1982752027" sldId="339"/>
            <ac:spMk id="18" creationId="{1AF93C5A-0D3C-462E-84EC-C0F3B2C80513}"/>
          </ac:spMkLst>
        </pc:spChg>
        <pc:cxnChg chg="mod">
          <ac:chgData name="Giuseppe Gattulli" userId="16625cb9-7d0b-4806-bf14-dbfdc67048cc" providerId="ADAL" clId="{234C5E3A-2FFC-42D3-8BCE-FC98EF3FD35A}" dt="2021-05-02T15:35:42.615" v="37" actId="1076"/>
          <ac:cxnSpMkLst>
            <pc:docMk/>
            <pc:sldMk cId="1982752027" sldId="339"/>
            <ac:cxnSpMk id="20" creationId="{36A88A80-4B6E-4EA3-83D6-8647052B3D82}"/>
          </ac:cxnSpMkLst>
        </pc:cxnChg>
        <pc:cxnChg chg="mod">
          <ac:chgData name="Giuseppe Gattulli" userId="16625cb9-7d0b-4806-bf14-dbfdc67048cc" providerId="ADAL" clId="{234C5E3A-2FFC-42D3-8BCE-FC98EF3FD35A}" dt="2021-05-02T15:35:40.211" v="36" actId="1076"/>
          <ac:cxnSpMkLst>
            <pc:docMk/>
            <pc:sldMk cId="1982752027" sldId="339"/>
            <ac:cxnSpMk id="21" creationId="{21013280-AFDD-44BD-AEC2-4FE7F13EB6B0}"/>
          </ac:cxnSpMkLst>
        </pc:cxnChg>
        <pc:cxnChg chg="add">
          <ac:chgData name="Giuseppe Gattulli" userId="16625cb9-7d0b-4806-bf14-dbfdc67048cc" providerId="ADAL" clId="{234C5E3A-2FFC-42D3-8BCE-FC98EF3FD35A}" dt="2021-05-02T15:33:36.514" v="22" actId="11529"/>
          <ac:cxnSpMkLst>
            <pc:docMk/>
            <pc:sldMk cId="1982752027" sldId="339"/>
            <ac:cxnSpMk id="27" creationId="{A0281808-6467-498C-9735-1A9BF441BA48}"/>
          </ac:cxnSpMkLst>
        </pc:cxnChg>
        <pc:cxnChg chg="mod">
          <ac:chgData name="Giuseppe Gattulli" userId="16625cb9-7d0b-4806-bf14-dbfdc67048cc" providerId="ADAL" clId="{234C5E3A-2FFC-42D3-8BCE-FC98EF3FD35A}" dt="2021-05-02T15:39:32.440" v="52" actId="1076"/>
          <ac:cxnSpMkLst>
            <pc:docMk/>
            <pc:sldMk cId="1982752027" sldId="339"/>
            <ac:cxnSpMk id="28" creationId="{9B47F58F-0A3A-41A2-9ABB-9BB98A2A87E7}"/>
          </ac:cxnSpMkLst>
        </pc:cxnChg>
        <pc:cxnChg chg="mod">
          <ac:chgData name="Giuseppe Gattulli" userId="16625cb9-7d0b-4806-bf14-dbfdc67048cc" providerId="ADAL" clId="{234C5E3A-2FFC-42D3-8BCE-FC98EF3FD35A}" dt="2021-05-02T15:39:32.440" v="52" actId="1076"/>
          <ac:cxnSpMkLst>
            <pc:docMk/>
            <pc:sldMk cId="1982752027" sldId="339"/>
            <ac:cxnSpMk id="30" creationId="{F72C7772-D00A-4827-A7DA-77D1DD6FFC47}"/>
          </ac:cxnSpMkLst>
        </pc:cxnChg>
        <pc:cxnChg chg="add">
          <ac:chgData name="Giuseppe Gattulli" userId="16625cb9-7d0b-4806-bf14-dbfdc67048cc" providerId="ADAL" clId="{234C5E3A-2FFC-42D3-8BCE-FC98EF3FD35A}" dt="2021-05-02T15:34:38.496" v="30" actId="11529"/>
          <ac:cxnSpMkLst>
            <pc:docMk/>
            <pc:sldMk cId="1982752027" sldId="339"/>
            <ac:cxnSpMk id="31" creationId="{C11CA88C-D066-4093-A48B-D6B4B268C0DC}"/>
          </ac:cxnSpMkLst>
        </pc:cxnChg>
        <pc:cxnChg chg="add del mod">
          <ac:chgData name="Giuseppe Gattulli" userId="16625cb9-7d0b-4806-bf14-dbfdc67048cc" providerId="ADAL" clId="{234C5E3A-2FFC-42D3-8BCE-FC98EF3FD35A}" dt="2021-05-02T15:39:20.389" v="50" actId="21"/>
          <ac:cxnSpMkLst>
            <pc:docMk/>
            <pc:sldMk cId="1982752027" sldId="339"/>
            <ac:cxnSpMk id="35" creationId="{09F664C5-4462-4F8F-B165-096929BF403E}"/>
          </ac:cxnSpMkLst>
        </pc:cxnChg>
        <pc:cxnChg chg="add">
          <ac:chgData name="Giuseppe Gattulli" userId="16625cb9-7d0b-4806-bf14-dbfdc67048cc" providerId="ADAL" clId="{234C5E3A-2FFC-42D3-8BCE-FC98EF3FD35A}" dt="2021-05-02T15:35:00.200" v="32" actId="11529"/>
          <ac:cxnSpMkLst>
            <pc:docMk/>
            <pc:sldMk cId="1982752027" sldId="339"/>
            <ac:cxnSpMk id="39" creationId="{6FA76BEA-83AF-4146-A264-FA81A94A968F}"/>
          </ac:cxnSpMkLst>
        </pc:cxnChg>
        <pc:cxnChg chg="add">
          <ac:chgData name="Giuseppe Gattulli" userId="16625cb9-7d0b-4806-bf14-dbfdc67048cc" providerId="ADAL" clId="{234C5E3A-2FFC-42D3-8BCE-FC98EF3FD35A}" dt="2021-05-02T15:35:10.968" v="33" actId="11529"/>
          <ac:cxnSpMkLst>
            <pc:docMk/>
            <pc:sldMk cId="1982752027" sldId="339"/>
            <ac:cxnSpMk id="41" creationId="{FB71629E-908B-4227-B04B-E6F17F714AE8}"/>
          </ac:cxnSpMkLst>
        </pc:cxnChg>
        <pc:cxnChg chg="add">
          <ac:chgData name="Giuseppe Gattulli" userId="16625cb9-7d0b-4806-bf14-dbfdc67048cc" providerId="ADAL" clId="{234C5E3A-2FFC-42D3-8BCE-FC98EF3FD35A}" dt="2021-05-02T15:35:21.464" v="34" actId="11529"/>
          <ac:cxnSpMkLst>
            <pc:docMk/>
            <pc:sldMk cId="1982752027" sldId="339"/>
            <ac:cxnSpMk id="43" creationId="{944E811C-EFBB-49CD-9953-A48CBD010F53}"/>
          </ac:cxnSpMkLst>
        </pc:cxnChg>
        <pc:cxnChg chg="add">
          <ac:chgData name="Giuseppe Gattulli" userId="16625cb9-7d0b-4806-bf14-dbfdc67048cc" providerId="ADAL" clId="{234C5E3A-2FFC-42D3-8BCE-FC98EF3FD35A}" dt="2021-05-02T15:35:30.333" v="35" actId="11529"/>
          <ac:cxnSpMkLst>
            <pc:docMk/>
            <pc:sldMk cId="1982752027" sldId="339"/>
            <ac:cxnSpMk id="45" creationId="{21013280-AFDD-44BD-AEC2-4FE7F13EB6B0}"/>
          </ac:cxnSpMkLst>
        </pc:cxnChg>
        <pc:cxnChg chg="mod">
          <ac:chgData name="Giuseppe Gattulli" userId="16625cb9-7d0b-4806-bf14-dbfdc67048cc" providerId="ADAL" clId="{234C5E3A-2FFC-42D3-8BCE-FC98EF3FD35A}" dt="2021-05-02T15:36:35.449" v="38" actId="1076"/>
          <ac:cxnSpMkLst>
            <pc:docMk/>
            <pc:sldMk cId="1982752027" sldId="339"/>
            <ac:cxnSpMk id="47" creationId="{35C30926-A6E0-44A1-9275-CC3FDBC95D2C}"/>
          </ac:cxnSpMkLst>
        </pc:cxnChg>
        <pc:cxnChg chg="mod">
          <ac:chgData name="Giuseppe Gattulli" userId="16625cb9-7d0b-4806-bf14-dbfdc67048cc" providerId="ADAL" clId="{234C5E3A-2FFC-42D3-8BCE-FC98EF3FD35A}" dt="2021-05-02T15:39:32.440" v="52" actId="1076"/>
          <ac:cxnSpMkLst>
            <pc:docMk/>
            <pc:sldMk cId="1982752027" sldId="339"/>
            <ac:cxnSpMk id="58" creationId="{07829EE5-5543-4C09-A80D-5D179636482B}"/>
          </ac:cxnSpMkLst>
        </pc:cxnChg>
        <pc:cxnChg chg="add mod">
          <ac:chgData name="Giuseppe Gattulli" userId="16625cb9-7d0b-4806-bf14-dbfdc67048cc" providerId="ADAL" clId="{234C5E3A-2FFC-42D3-8BCE-FC98EF3FD35A}" dt="2021-05-02T15:39:51.215" v="56" actId="1076"/>
          <ac:cxnSpMkLst>
            <pc:docMk/>
            <pc:sldMk cId="1982752027" sldId="339"/>
            <ac:cxnSpMk id="62" creationId="{80849E81-9860-4849-9BEC-D7E1708DF921}"/>
          </ac:cxnSpMkLst>
        </pc:cxnChg>
      </pc:sldChg>
      <pc:sldChg chg="del">
        <pc:chgData name="Giuseppe Gattulli" userId="16625cb9-7d0b-4806-bf14-dbfdc67048cc" providerId="ADAL" clId="{234C5E3A-2FFC-42D3-8BCE-FC98EF3FD35A}" dt="2021-05-08T09:44:34.816" v="337" actId="2696"/>
        <pc:sldMkLst>
          <pc:docMk/>
          <pc:sldMk cId="213580757" sldId="340"/>
        </pc:sldMkLst>
      </pc:sldChg>
    </pc:docChg>
  </pc:docChgLst>
  <pc:docChgLst>
    <pc:chgData name="Manuele Montrasio" userId="7dad16b3-8304-4d06-867d-07915a734f0b" providerId="ADAL" clId="{F11B6D44-113C-4E9C-A4B1-D66DE586170F}"/>
    <pc:docChg chg="modSld">
      <pc:chgData name="Manuele Montrasio" userId="7dad16b3-8304-4d06-867d-07915a734f0b" providerId="ADAL" clId="{F11B6D44-113C-4E9C-A4B1-D66DE586170F}" dt="2021-07-08T08:38:31.049" v="2" actId="20577"/>
      <pc:docMkLst>
        <pc:docMk/>
      </pc:docMkLst>
      <pc:sldChg chg="modSp mod">
        <pc:chgData name="Manuele Montrasio" userId="7dad16b3-8304-4d06-867d-07915a734f0b" providerId="ADAL" clId="{F11B6D44-113C-4E9C-A4B1-D66DE586170F}" dt="2021-07-08T08:38:26.643" v="1" actId="20577"/>
        <pc:sldMkLst>
          <pc:docMk/>
          <pc:sldMk cId="0" sldId="257"/>
        </pc:sldMkLst>
        <pc:spChg chg="mod">
          <ac:chgData name="Manuele Montrasio" userId="7dad16b3-8304-4d06-867d-07915a734f0b" providerId="ADAL" clId="{F11B6D44-113C-4E9C-A4B1-D66DE586170F}" dt="2021-07-08T08:38:26.643" v="1" actId="20577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Manuele Montrasio" userId="7dad16b3-8304-4d06-867d-07915a734f0b" providerId="ADAL" clId="{F11B6D44-113C-4E9C-A4B1-D66DE586170F}" dt="2021-07-08T08:38:31.049" v="2" actId="20577"/>
        <pc:sldMkLst>
          <pc:docMk/>
          <pc:sldMk cId="3590063460" sldId="340"/>
        </pc:sldMkLst>
        <pc:spChg chg="mod">
          <ac:chgData name="Manuele Montrasio" userId="7dad16b3-8304-4d06-867d-07915a734f0b" providerId="ADAL" clId="{F11B6D44-113C-4E9C-A4B1-D66DE586170F}" dt="2021-07-08T08:38:31.049" v="2" actId="20577"/>
          <ac:spMkLst>
            <pc:docMk/>
            <pc:sldMk cId="3590063460" sldId="340"/>
            <ac:spMk id="3" creationId="{DB91497B-0627-45ED-93BD-E99AC1C4C83B}"/>
          </ac:spMkLst>
        </pc:spChg>
      </pc:sldChg>
    </pc:docChg>
  </pc:docChgLst>
  <pc:docChgLst>
    <pc:chgData name="Giuseppe Gattulli" userId="16625cb9-7d0b-4806-bf14-dbfdc67048cc" providerId="ADAL" clId="{A39D86FD-EAB3-485B-AB49-51758788E247}"/>
    <pc:docChg chg="modSld">
      <pc:chgData name="Giuseppe Gattulli" userId="16625cb9-7d0b-4806-bf14-dbfdc67048cc" providerId="ADAL" clId="{A39D86FD-EAB3-485B-AB49-51758788E247}" dt="2021-05-02T14:59:36.984" v="33" actId="20577"/>
      <pc:docMkLst>
        <pc:docMk/>
      </pc:docMkLst>
      <pc:sldChg chg="addSp modSp mod">
        <pc:chgData name="Giuseppe Gattulli" userId="16625cb9-7d0b-4806-bf14-dbfdc67048cc" providerId="ADAL" clId="{A39D86FD-EAB3-485B-AB49-51758788E247}" dt="2021-05-02T14:59:36.984" v="33" actId="20577"/>
        <pc:sldMkLst>
          <pc:docMk/>
          <pc:sldMk cId="0" sldId="256"/>
        </pc:sldMkLst>
        <pc:spChg chg="add mod">
          <ac:chgData name="Giuseppe Gattulli" userId="16625cb9-7d0b-4806-bf14-dbfdc67048cc" providerId="ADAL" clId="{A39D86FD-EAB3-485B-AB49-51758788E247}" dt="2021-05-02T14:59:36.984" v="33" actId="20577"/>
          <ac:spMkLst>
            <pc:docMk/>
            <pc:sldMk cId="0" sldId="256"/>
            <ac:spMk id="3" creationId="{7B30342A-DDCC-4397-AAA5-46851533A50C}"/>
          </ac:spMkLst>
        </pc:spChg>
      </pc:sldChg>
    </pc:docChg>
  </pc:docChgLst>
  <pc:docChgLst>
    <pc:chgData name="Giuseppe Gattulli" userId="16625cb9-7d0b-4806-bf14-dbfdc67048cc" providerId="ADAL" clId="{01D95C97-B03F-4C82-BA21-B47BA12B5516}"/>
    <pc:docChg chg="custSel addSld delSld modSld">
      <pc:chgData name="Giuseppe Gattulli" userId="16625cb9-7d0b-4806-bf14-dbfdc67048cc" providerId="ADAL" clId="{01D95C97-B03F-4C82-BA21-B47BA12B5516}" dt="2021-07-08T08:41:49.950" v="60" actId="1076"/>
      <pc:docMkLst>
        <pc:docMk/>
      </pc:docMkLst>
      <pc:sldChg chg="delSp modSp mod">
        <pc:chgData name="Giuseppe Gattulli" userId="16625cb9-7d0b-4806-bf14-dbfdc67048cc" providerId="ADAL" clId="{01D95C97-B03F-4C82-BA21-B47BA12B5516}" dt="2021-07-08T08:40:31.254" v="57"/>
        <pc:sldMkLst>
          <pc:docMk/>
          <pc:sldMk cId="0" sldId="257"/>
        </pc:sldMkLst>
        <pc:spChg chg="mod">
          <ac:chgData name="Giuseppe Gattulli" userId="16625cb9-7d0b-4806-bf14-dbfdc67048cc" providerId="ADAL" clId="{01D95C97-B03F-4C82-BA21-B47BA12B5516}" dt="2021-07-08T08:37:48.990" v="46" actId="20577"/>
          <ac:spMkLst>
            <pc:docMk/>
            <pc:sldMk cId="0" sldId="257"/>
            <ac:spMk id="3" creationId="{00000000-0000-0000-0000-000000000000}"/>
          </ac:spMkLst>
        </pc:spChg>
        <pc:spChg chg="del mod">
          <ac:chgData name="Giuseppe Gattulli" userId="16625cb9-7d0b-4806-bf14-dbfdc67048cc" providerId="ADAL" clId="{01D95C97-B03F-4C82-BA21-B47BA12B5516}" dt="2021-07-08T08:40:31.254" v="57"/>
          <ac:spMkLst>
            <pc:docMk/>
            <pc:sldMk cId="0" sldId="257"/>
            <ac:spMk id="4" creationId="{E1CF9DB8-376C-4685-B55F-08D8D8D2AE2D}"/>
          </ac:spMkLst>
        </pc:spChg>
      </pc:sldChg>
      <pc:sldChg chg="modSp mod">
        <pc:chgData name="Giuseppe Gattulli" userId="16625cb9-7d0b-4806-bf14-dbfdc67048cc" providerId="ADAL" clId="{01D95C97-B03F-4C82-BA21-B47BA12B5516}" dt="2021-07-08T08:41:49.950" v="60" actId="1076"/>
        <pc:sldMkLst>
          <pc:docMk/>
          <pc:sldMk cId="87036768" sldId="308"/>
        </pc:sldMkLst>
        <pc:spChg chg="mod">
          <ac:chgData name="Giuseppe Gattulli" userId="16625cb9-7d0b-4806-bf14-dbfdc67048cc" providerId="ADAL" clId="{01D95C97-B03F-4C82-BA21-B47BA12B5516}" dt="2021-07-08T08:41:49.950" v="60" actId="1076"/>
          <ac:spMkLst>
            <pc:docMk/>
            <pc:sldMk cId="87036768" sldId="308"/>
            <ac:spMk id="3" creationId="{00000000-0000-0000-0000-000000000000}"/>
          </ac:spMkLst>
        </pc:spChg>
        <pc:spChg chg="mod">
          <ac:chgData name="Giuseppe Gattulli" userId="16625cb9-7d0b-4806-bf14-dbfdc67048cc" providerId="ADAL" clId="{01D95C97-B03F-4C82-BA21-B47BA12B5516}" dt="2021-07-08T08:40:13.882" v="50" actId="20577"/>
          <ac:spMkLst>
            <pc:docMk/>
            <pc:sldMk cId="87036768" sldId="308"/>
            <ac:spMk id="4" creationId="{00000000-0000-0000-0000-000000000000}"/>
          </ac:spMkLst>
        </pc:spChg>
      </pc:sldChg>
      <pc:sldChg chg="modSp del mod">
        <pc:chgData name="Giuseppe Gattulli" userId="16625cb9-7d0b-4806-bf14-dbfdc67048cc" providerId="ADAL" clId="{01D95C97-B03F-4C82-BA21-B47BA12B5516}" dt="2021-07-08T08:35:51.178" v="33" actId="2696"/>
        <pc:sldMkLst>
          <pc:docMk/>
          <pc:sldMk cId="53077760" sldId="309"/>
        </pc:sldMkLst>
        <pc:spChg chg="mod">
          <ac:chgData name="Giuseppe Gattulli" userId="16625cb9-7d0b-4806-bf14-dbfdc67048cc" providerId="ADAL" clId="{01D95C97-B03F-4C82-BA21-B47BA12B5516}" dt="2021-07-08T08:28:19.140" v="12" actId="255"/>
          <ac:spMkLst>
            <pc:docMk/>
            <pc:sldMk cId="53077760" sldId="309"/>
            <ac:spMk id="3" creationId="{52B43D16-AA70-40B2-B7F5-14A57C500BE5}"/>
          </ac:spMkLst>
        </pc:spChg>
      </pc:sldChg>
      <pc:sldChg chg="delSp modSp mod">
        <pc:chgData name="Giuseppe Gattulli" userId="16625cb9-7d0b-4806-bf14-dbfdc67048cc" providerId="ADAL" clId="{01D95C97-B03F-4C82-BA21-B47BA12B5516}" dt="2021-07-08T08:40:23.279" v="53"/>
        <pc:sldMkLst>
          <pc:docMk/>
          <pc:sldMk cId="1982752027" sldId="339"/>
        </pc:sldMkLst>
        <pc:spChg chg="del mod">
          <ac:chgData name="Giuseppe Gattulli" userId="16625cb9-7d0b-4806-bf14-dbfdc67048cc" providerId="ADAL" clId="{01D95C97-B03F-4C82-BA21-B47BA12B5516}" dt="2021-07-08T08:40:23.279" v="53"/>
          <ac:spMkLst>
            <pc:docMk/>
            <pc:sldMk cId="1982752027" sldId="339"/>
            <ac:spMk id="4" creationId="{13F0F3BD-9A1B-482A-AFF0-140306833FE6}"/>
          </ac:spMkLst>
        </pc:spChg>
      </pc:sldChg>
      <pc:sldChg chg="modSp new mod">
        <pc:chgData name="Giuseppe Gattulli" userId="16625cb9-7d0b-4806-bf14-dbfdc67048cc" providerId="ADAL" clId="{01D95C97-B03F-4C82-BA21-B47BA12B5516}" dt="2021-07-08T08:38:23.078" v="48" actId="255"/>
        <pc:sldMkLst>
          <pc:docMk/>
          <pc:sldMk cId="3590063460" sldId="340"/>
        </pc:sldMkLst>
        <pc:spChg chg="mod">
          <ac:chgData name="Giuseppe Gattulli" userId="16625cb9-7d0b-4806-bf14-dbfdc67048cc" providerId="ADAL" clId="{01D95C97-B03F-4C82-BA21-B47BA12B5516}" dt="2021-07-08T08:37:35.285" v="43" actId="20577"/>
          <ac:spMkLst>
            <pc:docMk/>
            <pc:sldMk cId="3590063460" sldId="340"/>
            <ac:spMk id="2" creationId="{FD44D9BA-DD95-4E19-97CB-8229AF43469F}"/>
          </ac:spMkLst>
        </pc:spChg>
        <pc:spChg chg="mod">
          <ac:chgData name="Giuseppe Gattulli" userId="16625cb9-7d0b-4806-bf14-dbfdc67048cc" providerId="ADAL" clId="{01D95C97-B03F-4C82-BA21-B47BA12B5516}" dt="2021-07-08T08:38:23.078" v="48" actId="255"/>
          <ac:spMkLst>
            <pc:docMk/>
            <pc:sldMk cId="3590063460" sldId="340"/>
            <ac:spMk id="3" creationId="{DB91497B-0627-45ED-93BD-E99AC1C4C83B}"/>
          </ac:spMkLst>
        </pc:spChg>
      </pc:sldChg>
    </pc:docChg>
  </pc:docChgLst>
  <pc:docChgLst>
    <pc:chgData name="Manuele Montrasio" userId="7dad16b3-8304-4d06-867d-07915a734f0b" providerId="ADAL" clId="{F687575F-DA6B-491C-BC39-8B3D023CB68C}"/>
    <pc:docChg chg="custSel delSld modSld sldOrd">
      <pc:chgData name="Manuele Montrasio" userId="7dad16b3-8304-4d06-867d-07915a734f0b" providerId="ADAL" clId="{F687575F-DA6B-491C-BC39-8B3D023CB68C}" dt="2021-06-05T15:21:35.100" v="28" actId="47"/>
      <pc:docMkLst>
        <pc:docMk/>
      </pc:docMkLst>
      <pc:sldChg chg="modSp mod">
        <pc:chgData name="Manuele Montrasio" userId="7dad16b3-8304-4d06-867d-07915a734f0b" providerId="ADAL" clId="{F687575F-DA6B-491C-BC39-8B3D023CB68C}" dt="2021-06-05T15:19:03.663" v="14" actId="20577"/>
        <pc:sldMkLst>
          <pc:docMk/>
          <pc:sldMk cId="0" sldId="257"/>
        </pc:sldMkLst>
        <pc:spChg chg="mod">
          <ac:chgData name="Manuele Montrasio" userId="7dad16b3-8304-4d06-867d-07915a734f0b" providerId="ADAL" clId="{F687575F-DA6B-491C-BC39-8B3D023CB68C}" dt="2021-06-05T15:19:03.663" v="14" actId="20577"/>
          <ac:spMkLst>
            <pc:docMk/>
            <pc:sldMk cId="0" sldId="257"/>
            <ac:spMk id="3" creationId="{00000000-0000-0000-0000-000000000000}"/>
          </ac:spMkLst>
        </pc:spChg>
      </pc:sldChg>
      <pc:sldChg chg="modSp mod ord">
        <pc:chgData name="Manuele Montrasio" userId="7dad16b3-8304-4d06-867d-07915a734f0b" providerId="ADAL" clId="{F687575F-DA6B-491C-BC39-8B3D023CB68C}" dt="2021-06-05T15:21:29.674" v="27"/>
        <pc:sldMkLst>
          <pc:docMk/>
          <pc:sldMk cId="87036768" sldId="308"/>
        </pc:sldMkLst>
        <pc:spChg chg="mod">
          <ac:chgData name="Manuele Montrasio" userId="7dad16b3-8304-4d06-867d-07915a734f0b" providerId="ADAL" clId="{F687575F-DA6B-491C-BC39-8B3D023CB68C}" dt="2021-06-05T15:18:27.153" v="7" actId="1076"/>
          <ac:spMkLst>
            <pc:docMk/>
            <pc:sldMk cId="87036768" sldId="308"/>
            <ac:spMk id="3" creationId="{00000000-0000-0000-0000-000000000000}"/>
          </ac:spMkLst>
        </pc:spChg>
      </pc:sldChg>
      <pc:sldChg chg="modSp mod">
        <pc:chgData name="Manuele Montrasio" userId="7dad16b3-8304-4d06-867d-07915a734f0b" providerId="ADAL" clId="{F687575F-DA6B-491C-BC39-8B3D023CB68C}" dt="2021-06-05T15:20:38.637" v="25" actId="1076"/>
        <pc:sldMkLst>
          <pc:docMk/>
          <pc:sldMk cId="53077760" sldId="309"/>
        </pc:sldMkLst>
        <pc:spChg chg="mod">
          <ac:chgData name="Manuele Montrasio" userId="7dad16b3-8304-4d06-867d-07915a734f0b" providerId="ADAL" clId="{F687575F-DA6B-491C-BC39-8B3D023CB68C}" dt="2021-06-05T15:20:38.637" v="25" actId="1076"/>
          <ac:spMkLst>
            <pc:docMk/>
            <pc:sldMk cId="53077760" sldId="309"/>
            <ac:spMk id="3" creationId="{52B43D16-AA70-40B2-B7F5-14A57C500BE5}"/>
          </ac:spMkLst>
        </pc:spChg>
      </pc:sldChg>
      <pc:sldChg chg="del">
        <pc:chgData name="Manuele Montrasio" userId="7dad16b3-8304-4d06-867d-07915a734f0b" providerId="ADAL" clId="{F687575F-DA6B-491C-BC39-8B3D023CB68C}" dt="2021-06-05T15:21:35.100" v="28" actId="47"/>
        <pc:sldMkLst>
          <pc:docMk/>
          <pc:sldMk cId="1577409731" sldId="340"/>
        </pc:sldMkLst>
      </pc:sldChg>
    </pc:docChg>
  </pc:docChgLst>
  <pc:docChgLst>
    <pc:chgData name="Manuele Montrasio" userId="7dad16b3-8304-4d06-867d-07915a734f0b" providerId="ADAL" clId="{4DA986DF-BC84-4222-BD8F-B191614D2279}"/>
    <pc:docChg chg="custSel modSld">
      <pc:chgData name="Manuele Montrasio" userId="7dad16b3-8304-4d06-867d-07915a734f0b" providerId="ADAL" clId="{4DA986DF-BC84-4222-BD8F-B191614D2279}" dt="2021-05-08T09:55:20.757" v="709" actId="20577"/>
      <pc:docMkLst>
        <pc:docMk/>
      </pc:docMkLst>
      <pc:sldChg chg="modSp mod">
        <pc:chgData name="Manuele Montrasio" userId="7dad16b3-8304-4d06-867d-07915a734f0b" providerId="ADAL" clId="{4DA986DF-BC84-4222-BD8F-B191614D2279}" dt="2021-05-08T09:55:20.757" v="709" actId="20577"/>
        <pc:sldMkLst>
          <pc:docMk/>
          <pc:sldMk cId="87036768" sldId="308"/>
        </pc:sldMkLst>
        <pc:spChg chg="mod">
          <ac:chgData name="Manuele Montrasio" userId="7dad16b3-8304-4d06-867d-07915a734f0b" providerId="ADAL" clId="{4DA986DF-BC84-4222-BD8F-B191614D2279}" dt="2021-05-08T09:55:20.757" v="709" actId="20577"/>
          <ac:spMkLst>
            <pc:docMk/>
            <pc:sldMk cId="87036768" sldId="308"/>
            <ac:spMk id="3" creationId="{00000000-0000-0000-0000-000000000000}"/>
          </ac:spMkLst>
        </pc:spChg>
      </pc:sldChg>
      <pc:sldChg chg="addSp delSp modSp mod">
        <pc:chgData name="Manuele Montrasio" userId="7dad16b3-8304-4d06-867d-07915a734f0b" providerId="ADAL" clId="{4DA986DF-BC84-4222-BD8F-B191614D2279}" dt="2021-05-08T09:54:17.930" v="703" actId="1076"/>
        <pc:sldMkLst>
          <pc:docMk/>
          <pc:sldMk cId="53077760" sldId="309"/>
        </pc:sldMkLst>
        <pc:spChg chg="add mod">
          <ac:chgData name="Manuele Montrasio" userId="7dad16b3-8304-4d06-867d-07915a734f0b" providerId="ADAL" clId="{4DA986DF-BC84-4222-BD8F-B191614D2279}" dt="2021-05-08T09:54:17.930" v="703" actId="1076"/>
          <ac:spMkLst>
            <pc:docMk/>
            <pc:sldMk cId="53077760" sldId="309"/>
            <ac:spMk id="3" creationId="{52B43D16-AA70-40B2-B7F5-14A57C500BE5}"/>
          </ac:spMkLst>
        </pc:spChg>
        <pc:spChg chg="del mod">
          <ac:chgData name="Manuele Montrasio" userId="7dad16b3-8304-4d06-867d-07915a734f0b" providerId="ADAL" clId="{4DA986DF-BC84-4222-BD8F-B191614D2279}" dt="2021-05-08T09:44:03.230" v="696" actId="478"/>
          <ac:spMkLst>
            <pc:docMk/>
            <pc:sldMk cId="53077760" sldId="309"/>
            <ac:spMk id="6" creationId="{10F77C24-FF19-4928-8F0D-9437DFDC4855}"/>
          </ac:spMkLst>
        </pc:spChg>
      </pc:sldChg>
      <pc:sldChg chg="addSp delSp modSp mod">
        <pc:chgData name="Manuele Montrasio" userId="7dad16b3-8304-4d06-867d-07915a734f0b" providerId="ADAL" clId="{4DA986DF-BC84-4222-BD8F-B191614D2279}" dt="2021-05-02T15:38:56.582" v="80" actId="207"/>
        <pc:sldMkLst>
          <pc:docMk/>
          <pc:sldMk cId="1982752027" sldId="339"/>
        </pc:sldMkLst>
        <pc:spChg chg="add mod">
          <ac:chgData name="Manuele Montrasio" userId="7dad16b3-8304-4d06-867d-07915a734f0b" providerId="ADAL" clId="{4DA986DF-BC84-4222-BD8F-B191614D2279}" dt="2021-05-02T15:37:03.447" v="64" actId="20577"/>
          <ac:spMkLst>
            <pc:docMk/>
            <pc:sldMk cId="1982752027" sldId="339"/>
            <ac:spMk id="6" creationId="{B794528C-58FD-4575-A1E6-4306532D3D8E}"/>
          </ac:spMkLst>
        </pc:spChg>
        <pc:spChg chg="add mod">
          <ac:chgData name="Manuele Montrasio" userId="7dad16b3-8304-4d06-867d-07915a734f0b" providerId="ADAL" clId="{4DA986DF-BC84-4222-BD8F-B191614D2279}" dt="2021-05-02T15:38:15.879" v="72" actId="20577"/>
          <ac:spMkLst>
            <pc:docMk/>
            <pc:sldMk cId="1982752027" sldId="339"/>
            <ac:spMk id="7" creationId="{00389A32-2EB8-4A8E-ADA0-0B68B2BDD34C}"/>
          </ac:spMkLst>
        </pc:spChg>
        <pc:spChg chg="add mod">
          <ac:chgData name="Manuele Montrasio" userId="7dad16b3-8304-4d06-867d-07915a734f0b" providerId="ADAL" clId="{4DA986DF-BC84-4222-BD8F-B191614D2279}" dt="2021-05-02T15:23:56.921" v="10" actId="14100"/>
          <ac:spMkLst>
            <pc:docMk/>
            <pc:sldMk cId="1982752027" sldId="339"/>
            <ac:spMk id="8" creationId="{C4005B1F-63DB-4E94-9470-8FC6FE671DBF}"/>
          </ac:spMkLst>
        </pc:spChg>
        <pc:spChg chg="add mod">
          <ac:chgData name="Manuele Montrasio" userId="7dad16b3-8304-4d06-867d-07915a734f0b" providerId="ADAL" clId="{4DA986DF-BC84-4222-BD8F-B191614D2279}" dt="2021-05-02T15:23:56.921" v="10" actId="14100"/>
          <ac:spMkLst>
            <pc:docMk/>
            <pc:sldMk cId="1982752027" sldId="339"/>
            <ac:spMk id="9" creationId="{999EAF22-14BD-4982-A33D-26E8DAE79354}"/>
          </ac:spMkLst>
        </pc:spChg>
        <pc:spChg chg="add mod">
          <ac:chgData name="Manuele Montrasio" userId="7dad16b3-8304-4d06-867d-07915a734f0b" providerId="ADAL" clId="{4DA986DF-BC84-4222-BD8F-B191614D2279}" dt="2021-05-02T15:23:56.921" v="10" actId="14100"/>
          <ac:spMkLst>
            <pc:docMk/>
            <pc:sldMk cId="1982752027" sldId="339"/>
            <ac:spMk id="10" creationId="{CA3793B6-EC2B-4266-AEAA-AFA2263DA57E}"/>
          </ac:spMkLst>
        </pc:spChg>
        <pc:spChg chg="add mod">
          <ac:chgData name="Manuele Montrasio" userId="7dad16b3-8304-4d06-867d-07915a734f0b" providerId="ADAL" clId="{4DA986DF-BC84-4222-BD8F-B191614D2279}" dt="2021-05-02T15:23:56.921" v="10" actId="14100"/>
          <ac:spMkLst>
            <pc:docMk/>
            <pc:sldMk cId="1982752027" sldId="339"/>
            <ac:spMk id="11" creationId="{EF4879BC-52DC-4B9C-A888-971CC16D1B36}"/>
          </ac:spMkLst>
        </pc:spChg>
        <pc:spChg chg="add mod">
          <ac:chgData name="Manuele Montrasio" userId="7dad16b3-8304-4d06-867d-07915a734f0b" providerId="ADAL" clId="{4DA986DF-BC84-4222-BD8F-B191614D2279}" dt="2021-05-02T15:38:52.283" v="79" actId="207"/>
          <ac:spMkLst>
            <pc:docMk/>
            <pc:sldMk cId="1982752027" sldId="339"/>
            <ac:spMk id="12" creationId="{06354E13-7DAC-4C50-95CA-20AFEFD5A492}"/>
          </ac:spMkLst>
        </pc:spChg>
        <pc:spChg chg="add mod">
          <ac:chgData name="Manuele Montrasio" userId="7dad16b3-8304-4d06-867d-07915a734f0b" providerId="ADAL" clId="{4DA986DF-BC84-4222-BD8F-B191614D2279}" dt="2021-05-02T15:38:56.582" v="80" actId="207"/>
          <ac:spMkLst>
            <pc:docMk/>
            <pc:sldMk cId="1982752027" sldId="339"/>
            <ac:spMk id="13" creationId="{7DCBEB4E-6DF8-42C2-B491-AE95ED768CCB}"/>
          </ac:spMkLst>
        </pc:spChg>
        <pc:spChg chg="add mod">
          <ac:chgData name="Manuele Montrasio" userId="7dad16b3-8304-4d06-867d-07915a734f0b" providerId="ADAL" clId="{4DA986DF-BC84-4222-BD8F-B191614D2279}" dt="2021-05-02T15:24:27.915" v="12" actId="1076"/>
          <ac:spMkLst>
            <pc:docMk/>
            <pc:sldMk cId="1982752027" sldId="339"/>
            <ac:spMk id="14" creationId="{133AC95D-2DC6-4272-9A67-A58B7B8ADC39}"/>
          </ac:spMkLst>
        </pc:spChg>
        <pc:spChg chg="add mod">
          <ac:chgData name="Manuele Montrasio" userId="7dad16b3-8304-4d06-867d-07915a734f0b" providerId="ADAL" clId="{4DA986DF-BC84-4222-BD8F-B191614D2279}" dt="2021-05-02T15:38:36.322" v="74" actId="20577"/>
          <ac:spMkLst>
            <pc:docMk/>
            <pc:sldMk cId="1982752027" sldId="339"/>
            <ac:spMk id="15" creationId="{619A9C99-204C-4955-A8F0-7DC4386C9E53}"/>
          </ac:spMkLst>
        </pc:spChg>
        <pc:spChg chg="mod">
          <ac:chgData name="Manuele Montrasio" userId="7dad16b3-8304-4d06-867d-07915a734f0b" providerId="ADAL" clId="{4DA986DF-BC84-4222-BD8F-B191614D2279}" dt="2021-05-02T15:30:28.369" v="38" actId="20577"/>
          <ac:spMkLst>
            <pc:docMk/>
            <pc:sldMk cId="1982752027" sldId="339"/>
            <ac:spMk id="17" creationId="{C0D4DA23-6812-45AD-A32B-B01170CAA9EF}"/>
          </ac:spMkLst>
        </pc:spChg>
        <pc:spChg chg="mod">
          <ac:chgData name="Manuele Montrasio" userId="7dad16b3-8304-4d06-867d-07915a734f0b" providerId="ADAL" clId="{4DA986DF-BC84-4222-BD8F-B191614D2279}" dt="2021-05-02T15:30:31.234" v="40" actId="20577"/>
          <ac:spMkLst>
            <pc:docMk/>
            <pc:sldMk cId="1982752027" sldId="339"/>
            <ac:spMk id="19" creationId="{676C6DE2-52A5-47D4-A030-F932E1831C83}"/>
          </ac:spMkLst>
        </pc:spChg>
        <pc:cxnChg chg="del mod">
          <ac:chgData name="Manuele Montrasio" userId="7dad16b3-8304-4d06-867d-07915a734f0b" providerId="ADAL" clId="{4DA986DF-BC84-4222-BD8F-B191614D2279}" dt="2021-05-02T15:37:57.739" v="69" actId="478"/>
          <ac:cxnSpMkLst>
            <pc:docMk/>
            <pc:sldMk cId="1982752027" sldId="339"/>
            <ac:cxnSpMk id="3" creationId="{324623ED-9F79-4602-9A13-5D77C4A3BDA6}"/>
          </ac:cxnSpMkLst>
        </pc:cxnChg>
        <pc:cxnChg chg="add mod">
          <ac:chgData name="Manuele Montrasio" userId="7dad16b3-8304-4d06-867d-07915a734f0b" providerId="ADAL" clId="{4DA986DF-BC84-4222-BD8F-B191614D2279}" dt="2021-05-02T15:25:52.810" v="16" actId="13822"/>
          <ac:cxnSpMkLst>
            <pc:docMk/>
            <pc:sldMk cId="1982752027" sldId="339"/>
            <ac:cxnSpMk id="24" creationId="{9430C747-EF68-48F6-82D7-765AF3701BCD}"/>
          </ac:cxnSpMkLst>
        </pc:cxnChg>
        <pc:cxnChg chg="add mod">
          <ac:chgData name="Manuele Montrasio" userId="7dad16b3-8304-4d06-867d-07915a734f0b" providerId="ADAL" clId="{4DA986DF-BC84-4222-BD8F-B191614D2279}" dt="2021-05-02T15:26:09.239" v="18" actId="13822"/>
          <ac:cxnSpMkLst>
            <pc:docMk/>
            <pc:sldMk cId="1982752027" sldId="339"/>
            <ac:cxnSpMk id="26" creationId="{CF51DA9F-353C-4435-A970-07E8D9217154}"/>
          </ac:cxnSpMkLst>
        </pc:cxnChg>
        <pc:cxnChg chg="add mod">
          <ac:chgData name="Manuele Montrasio" userId="7dad16b3-8304-4d06-867d-07915a734f0b" providerId="ADAL" clId="{4DA986DF-BC84-4222-BD8F-B191614D2279}" dt="2021-05-02T15:26:19.757" v="20" actId="13822"/>
          <ac:cxnSpMkLst>
            <pc:docMk/>
            <pc:sldMk cId="1982752027" sldId="339"/>
            <ac:cxnSpMk id="28" creationId="{9B47F58F-0A3A-41A2-9ABB-9BB98A2A87E7}"/>
          </ac:cxnSpMkLst>
        </pc:cxnChg>
        <pc:cxnChg chg="add mod">
          <ac:chgData name="Manuele Montrasio" userId="7dad16b3-8304-4d06-867d-07915a734f0b" providerId="ADAL" clId="{4DA986DF-BC84-4222-BD8F-B191614D2279}" dt="2021-05-02T15:26:48.500" v="23"/>
          <ac:cxnSpMkLst>
            <pc:docMk/>
            <pc:sldMk cId="1982752027" sldId="339"/>
            <ac:cxnSpMk id="30" creationId="{F72C7772-D00A-4827-A7DA-77D1DD6FFC47}"/>
          </ac:cxnSpMkLst>
        </pc:cxnChg>
        <pc:cxnChg chg="add">
          <ac:chgData name="Manuele Montrasio" userId="7dad16b3-8304-4d06-867d-07915a734f0b" providerId="ADAL" clId="{4DA986DF-BC84-4222-BD8F-B191614D2279}" dt="2021-05-02T15:26:55.870" v="24" actId="11529"/>
          <ac:cxnSpMkLst>
            <pc:docMk/>
            <pc:sldMk cId="1982752027" sldId="339"/>
            <ac:cxnSpMk id="32" creationId="{BF297BBF-0ACB-4B52-A98C-2D70FB8FC217}"/>
          </ac:cxnSpMkLst>
        </pc:cxnChg>
        <pc:cxnChg chg="add">
          <ac:chgData name="Manuele Montrasio" userId="7dad16b3-8304-4d06-867d-07915a734f0b" providerId="ADAL" clId="{4DA986DF-BC84-4222-BD8F-B191614D2279}" dt="2021-05-02T15:27:02.302" v="25" actId="11529"/>
          <ac:cxnSpMkLst>
            <pc:docMk/>
            <pc:sldMk cId="1982752027" sldId="339"/>
            <ac:cxnSpMk id="34" creationId="{1E006EB5-532B-4E3F-A073-F386F5C1969C}"/>
          </ac:cxnSpMkLst>
        </pc:cxnChg>
        <pc:cxnChg chg="add">
          <ac:chgData name="Manuele Montrasio" userId="7dad16b3-8304-4d06-867d-07915a734f0b" providerId="ADAL" clId="{4DA986DF-BC84-4222-BD8F-B191614D2279}" dt="2021-05-02T15:27:08.111" v="26" actId="11529"/>
          <ac:cxnSpMkLst>
            <pc:docMk/>
            <pc:sldMk cId="1982752027" sldId="339"/>
            <ac:cxnSpMk id="36" creationId="{F116DA39-CA4B-4F48-B85A-3B588D0A3168}"/>
          </ac:cxnSpMkLst>
        </pc:cxnChg>
        <pc:cxnChg chg="add">
          <ac:chgData name="Manuele Montrasio" userId="7dad16b3-8304-4d06-867d-07915a734f0b" providerId="ADAL" clId="{4DA986DF-BC84-4222-BD8F-B191614D2279}" dt="2021-05-02T15:27:25.415" v="27" actId="11529"/>
          <ac:cxnSpMkLst>
            <pc:docMk/>
            <pc:sldMk cId="1982752027" sldId="339"/>
            <ac:cxnSpMk id="38" creationId="{55A5A3F9-F0A7-4188-83A8-1C3664573BB6}"/>
          </ac:cxnSpMkLst>
        </pc:cxnChg>
        <pc:cxnChg chg="del mod">
          <ac:chgData name="Manuele Montrasio" userId="7dad16b3-8304-4d06-867d-07915a734f0b" providerId="ADAL" clId="{4DA986DF-BC84-4222-BD8F-B191614D2279}" dt="2021-05-02T15:36:18.370" v="56" actId="478"/>
          <ac:cxnSpMkLst>
            <pc:docMk/>
            <pc:sldMk cId="1982752027" sldId="339"/>
            <ac:cxnSpMk id="39" creationId="{6FA76BEA-83AF-4146-A264-FA81A94A968F}"/>
          </ac:cxnSpMkLst>
        </pc:cxnChg>
        <pc:cxnChg chg="add">
          <ac:chgData name="Manuele Montrasio" userId="7dad16b3-8304-4d06-867d-07915a734f0b" providerId="ADAL" clId="{4DA986DF-BC84-4222-BD8F-B191614D2279}" dt="2021-05-02T15:35:12.353" v="51" actId="11529"/>
          <ac:cxnSpMkLst>
            <pc:docMk/>
            <pc:sldMk cId="1982752027" sldId="339"/>
            <ac:cxnSpMk id="41" creationId="{324623ED-9F79-4602-9A13-5D77C4A3BDA6}"/>
          </ac:cxnSpMkLst>
        </pc:cxnChg>
        <pc:cxnChg chg="del mod">
          <ac:chgData name="Manuele Montrasio" userId="7dad16b3-8304-4d06-867d-07915a734f0b" providerId="ADAL" clId="{4DA986DF-BC84-4222-BD8F-B191614D2279}" dt="2021-05-02T15:36:20.856" v="57" actId="478"/>
          <ac:cxnSpMkLst>
            <pc:docMk/>
            <pc:sldMk cId="1982752027" sldId="339"/>
            <ac:cxnSpMk id="41" creationId="{FB71629E-908B-4227-B04B-E6F17F714AE8}"/>
          </ac:cxnSpMkLst>
        </pc:cxnChg>
        <pc:cxnChg chg="add">
          <ac:chgData name="Manuele Montrasio" userId="7dad16b3-8304-4d06-867d-07915a734f0b" providerId="ADAL" clId="{4DA986DF-BC84-4222-BD8F-B191614D2279}" dt="2021-05-02T15:35:21.435" v="52" actId="11529"/>
          <ac:cxnSpMkLst>
            <pc:docMk/>
            <pc:sldMk cId="1982752027" sldId="339"/>
            <ac:cxnSpMk id="43" creationId="{36A88A80-4B6E-4EA3-83D6-8647052B3D82}"/>
          </ac:cxnSpMkLst>
        </pc:cxnChg>
        <pc:cxnChg chg="del mod">
          <ac:chgData name="Manuele Montrasio" userId="7dad16b3-8304-4d06-867d-07915a734f0b" providerId="ADAL" clId="{4DA986DF-BC84-4222-BD8F-B191614D2279}" dt="2021-05-02T15:36:23.895" v="58" actId="478"/>
          <ac:cxnSpMkLst>
            <pc:docMk/>
            <pc:sldMk cId="1982752027" sldId="339"/>
            <ac:cxnSpMk id="43" creationId="{944E811C-EFBB-49CD-9953-A48CBD010F53}"/>
          </ac:cxnSpMkLst>
        </pc:cxnChg>
        <pc:cxnChg chg="add del mod">
          <ac:chgData name="Manuele Montrasio" userId="7dad16b3-8304-4d06-867d-07915a734f0b" providerId="ADAL" clId="{4DA986DF-BC84-4222-BD8F-B191614D2279}" dt="2021-05-02T15:35:36.394" v="54" actId="478"/>
          <ac:cxnSpMkLst>
            <pc:docMk/>
            <pc:sldMk cId="1982752027" sldId="339"/>
            <ac:cxnSpMk id="45" creationId="{B7158AA1-FF59-4389-A913-2A447AF43007}"/>
          </ac:cxnSpMkLst>
        </pc:cxnChg>
        <pc:cxnChg chg="add">
          <ac:chgData name="Manuele Montrasio" userId="7dad16b3-8304-4d06-867d-07915a734f0b" providerId="ADAL" clId="{4DA986DF-BC84-4222-BD8F-B191614D2279}" dt="2021-05-02T15:36:01.590" v="55" actId="11529"/>
          <ac:cxnSpMkLst>
            <pc:docMk/>
            <pc:sldMk cId="1982752027" sldId="339"/>
            <ac:cxnSpMk id="47" creationId="{35C30926-A6E0-44A1-9275-CC3FDBC95D2C}"/>
          </ac:cxnSpMkLst>
        </pc:cxnChg>
        <pc:cxnChg chg="add del mod">
          <ac:chgData name="Manuele Montrasio" userId="7dad16b3-8304-4d06-867d-07915a734f0b" providerId="ADAL" clId="{4DA986DF-BC84-4222-BD8F-B191614D2279}" dt="2021-05-02T15:36:41.554" v="61" actId="478"/>
          <ac:cxnSpMkLst>
            <pc:docMk/>
            <pc:sldMk cId="1982752027" sldId="339"/>
            <ac:cxnSpMk id="49" creationId="{998EDDDB-C033-456A-886B-693AEA420AE9}"/>
          </ac:cxnSpMkLst>
        </pc:cxnChg>
        <pc:cxnChg chg="add">
          <ac:chgData name="Manuele Montrasio" userId="7dad16b3-8304-4d06-867d-07915a734f0b" providerId="ADAL" clId="{4DA986DF-BC84-4222-BD8F-B191614D2279}" dt="2021-05-02T15:36:37.609" v="60" actId="11529"/>
          <ac:cxnSpMkLst>
            <pc:docMk/>
            <pc:sldMk cId="1982752027" sldId="339"/>
            <ac:cxnSpMk id="51" creationId="{A755E2C7-C45F-41DE-9962-287F65B80EEE}"/>
          </ac:cxnSpMkLst>
        </pc:cxnChg>
        <pc:cxnChg chg="add">
          <ac:chgData name="Manuele Montrasio" userId="7dad16b3-8304-4d06-867d-07915a734f0b" providerId="ADAL" clId="{4DA986DF-BC84-4222-BD8F-B191614D2279}" dt="2021-05-02T15:36:52.798" v="62" actId="11529"/>
          <ac:cxnSpMkLst>
            <pc:docMk/>
            <pc:sldMk cId="1982752027" sldId="339"/>
            <ac:cxnSpMk id="53" creationId="{B0BB705B-9C1B-4DDE-8FA6-B8DE59A86EBF}"/>
          </ac:cxnSpMkLst>
        </pc:cxnChg>
        <pc:cxnChg chg="add">
          <ac:chgData name="Manuele Montrasio" userId="7dad16b3-8304-4d06-867d-07915a734f0b" providerId="ADAL" clId="{4DA986DF-BC84-4222-BD8F-B191614D2279}" dt="2021-05-02T15:36:58.165" v="63" actId="11529"/>
          <ac:cxnSpMkLst>
            <pc:docMk/>
            <pc:sldMk cId="1982752027" sldId="339"/>
            <ac:cxnSpMk id="55" creationId="{539459D6-6DBD-46F4-9615-0D86377FC80A}"/>
          </ac:cxnSpMkLst>
        </pc:cxnChg>
        <pc:cxnChg chg="add">
          <ac:chgData name="Manuele Montrasio" userId="7dad16b3-8304-4d06-867d-07915a734f0b" providerId="ADAL" clId="{4DA986DF-BC84-4222-BD8F-B191614D2279}" dt="2021-05-02T15:38:04.872" v="70" actId="11529"/>
          <ac:cxnSpMkLst>
            <pc:docMk/>
            <pc:sldMk cId="1982752027" sldId="339"/>
            <ac:cxnSpMk id="58" creationId="{07829EE5-5543-4C09-A80D-5D179636482B}"/>
          </ac:cxnSpMkLst>
        </pc:cxnChg>
      </pc:sldChg>
    </pc:docChg>
  </pc:docChgLst>
  <pc:docChgLst>
    <pc:chgData name="Luigi Borroni" userId="139e255b-dc41-4e69-bcb0-5c4c56c90b37" providerId="ADAL" clId="{86AC22D2-DD5C-438E-9E91-33475A08A6AC}"/>
    <pc:docChg chg="undo redo custSel addSld delSld modSld sldOrd">
      <pc:chgData name="Luigi Borroni" userId="139e255b-dc41-4e69-bcb0-5c4c56c90b37" providerId="ADAL" clId="{86AC22D2-DD5C-438E-9E91-33475A08A6AC}" dt="2021-05-22T16:43:50.723" v="1861" actId="1037"/>
      <pc:docMkLst>
        <pc:docMk/>
      </pc:docMkLst>
      <pc:sldChg chg="add del">
        <pc:chgData name="Luigi Borroni" userId="139e255b-dc41-4e69-bcb0-5c4c56c90b37" providerId="ADAL" clId="{86AC22D2-DD5C-438E-9E91-33475A08A6AC}" dt="2021-05-08T10:05:52.518" v="1718" actId="2696"/>
        <pc:sldMkLst>
          <pc:docMk/>
          <pc:sldMk cId="0" sldId="257"/>
        </pc:sldMkLst>
      </pc:sldChg>
      <pc:sldChg chg="modSp add del mod">
        <pc:chgData name="Luigi Borroni" userId="139e255b-dc41-4e69-bcb0-5c4c56c90b37" providerId="ADAL" clId="{86AC22D2-DD5C-438E-9E91-33475A08A6AC}" dt="2021-05-10T13:01:34.479" v="1727" actId="20577"/>
        <pc:sldMkLst>
          <pc:docMk/>
          <pc:sldMk cId="87036768" sldId="308"/>
        </pc:sldMkLst>
        <pc:spChg chg="mod">
          <ac:chgData name="Luigi Borroni" userId="139e255b-dc41-4e69-bcb0-5c4c56c90b37" providerId="ADAL" clId="{86AC22D2-DD5C-438E-9E91-33475A08A6AC}" dt="2021-05-10T13:01:34.479" v="1727" actId="20577"/>
          <ac:spMkLst>
            <pc:docMk/>
            <pc:sldMk cId="87036768" sldId="308"/>
            <ac:spMk id="3" creationId="{00000000-0000-0000-0000-000000000000}"/>
          </ac:spMkLst>
        </pc:spChg>
      </pc:sldChg>
      <pc:sldChg chg="addSp delSp modSp add del mod ord modClrScheme chgLayout">
        <pc:chgData name="Luigi Borroni" userId="139e255b-dc41-4e69-bcb0-5c4c56c90b37" providerId="ADAL" clId="{86AC22D2-DD5C-438E-9E91-33475A08A6AC}" dt="2021-05-08T10:05:52.518" v="1718" actId="2696"/>
        <pc:sldMkLst>
          <pc:docMk/>
          <pc:sldMk cId="53077760" sldId="309"/>
        </pc:sldMkLst>
        <pc:spChg chg="mod ord">
          <ac:chgData name="Luigi Borroni" userId="139e255b-dc41-4e69-bcb0-5c4c56c90b37" providerId="ADAL" clId="{86AC22D2-DD5C-438E-9E91-33475A08A6AC}" dt="2021-05-02T15:41:55.197" v="146" actId="1076"/>
          <ac:spMkLst>
            <pc:docMk/>
            <pc:sldMk cId="53077760" sldId="309"/>
            <ac:spMk id="2" creationId="{00000000-0000-0000-0000-000000000000}"/>
          </ac:spMkLst>
        </pc:spChg>
        <pc:spChg chg="add del">
          <ac:chgData name="Luigi Borroni" userId="139e255b-dc41-4e69-bcb0-5c4c56c90b37" providerId="ADAL" clId="{86AC22D2-DD5C-438E-9E91-33475A08A6AC}" dt="2021-05-02T15:41:13.322" v="144" actId="478"/>
          <ac:spMkLst>
            <pc:docMk/>
            <pc:sldMk cId="53077760" sldId="309"/>
            <ac:spMk id="3" creationId="{00000000-0000-0000-0000-000000000000}"/>
          </ac:spMkLst>
        </pc:spChg>
        <pc:spChg chg="mod">
          <ac:chgData name="Luigi Borroni" userId="139e255b-dc41-4e69-bcb0-5c4c56c90b37" providerId="ADAL" clId="{86AC22D2-DD5C-438E-9E91-33475A08A6AC}" dt="2021-05-08T09:54:26.937" v="1714" actId="1036"/>
          <ac:spMkLst>
            <pc:docMk/>
            <pc:sldMk cId="53077760" sldId="309"/>
            <ac:spMk id="3" creationId="{52B43D16-AA70-40B2-B7F5-14A57C500BE5}"/>
          </ac:spMkLst>
        </pc:spChg>
        <pc:spChg chg="mod">
          <ac:chgData name="Luigi Borroni" userId="139e255b-dc41-4e69-bcb0-5c4c56c90b37" providerId="ADAL" clId="{86AC22D2-DD5C-438E-9E91-33475A08A6AC}" dt="2021-05-08T09:43:11.231" v="1240" actId="1076"/>
          <ac:spMkLst>
            <pc:docMk/>
            <pc:sldMk cId="53077760" sldId="309"/>
            <ac:spMk id="6" creationId="{10F77C24-FF19-4928-8F0D-9437DFDC4855}"/>
          </ac:spMkLst>
        </pc:spChg>
        <pc:graphicFrameChg chg="add del mod modGraphic">
          <ac:chgData name="Luigi Borroni" userId="139e255b-dc41-4e69-bcb0-5c4c56c90b37" providerId="ADAL" clId="{86AC22D2-DD5C-438E-9E91-33475A08A6AC}" dt="2021-05-02T15:42:36.425" v="154" actId="478"/>
          <ac:graphicFrameMkLst>
            <pc:docMk/>
            <pc:sldMk cId="53077760" sldId="309"/>
            <ac:graphicFrameMk id="6" creationId="{160411F2-10C4-4591-A43C-F688C0EF0116}"/>
          </ac:graphicFrameMkLst>
        </pc:graphicFrameChg>
      </pc:sldChg>
      <pc:sldChg chg="addSp delSp modSp add del mod ord">
        <pc:chgData name="Luigi Borroni" userId="139e255b-dc41-4e69-bcb0-5c4c56c90b37" providerId="ADAL" clId="{86AC22D2-DD5C-438E-9E91-33475A08A6AC}" dt="2021-05-22T10:38:16.760" v="1728" actId="11529"/>
        <pc:sldMkLst>
          <pc:docMk/>
          <pc:sldMk cId="1982752027" sldId="339"/>
        </pc:sldMkLst>
        <pc:spChg chg="mod">
          <ac:chgData name="Luigi Borroni" userId="139e255b-dc41-4e69-bcb0-5c4c56c90b37" providerId="ADAL" clId="{86AC22D2-DD5C-438E-9E91-33475A08A6AC}" dt="2021-05-02T15:35:21.635" v="101" actId="1076"/>
          <ac:spMkLst>
            <pc:docMk/>
            <pc:sldMk cId="1982752027" sldId="339"/>
            <ac:spMk id="2" creationId="{9ABC875B-D0E2-4F29-8F15-009A6FE695E9}"/>
          </ac:spMkLst>
        </pc:spChg>
        <pc:spChg chg="del">
          <ac:chgData name="Luigi Borroni" userId="139e255b-dc41-4e69-bcb0-5c4c56c90b37" providerId="ADAL" clId="{86AC22D2-DD5C-438E-9E91-33475A08A6AC}" dt="2021-05-02T15:23:06.812" v="0" actId="478"/>
          <ac:spMkLst>
            <pc:docMk/>
            <pc:sldMk cId="1982752027" sldId="339"/>
            <ac:spMk id="3" creationId="{2382FB90-C9F5-4AE2-82A2-2B436E5095AD}"/>
          </ac:spMkLst>
        </pc:spChg>
        <pc:spChg chg="mod">
          <ac:chgData name="Luigi Borroni" userId="139e255b-dc41-4e69-bcb0-5c4c56c90b37" providerId="ADAL" clId="{86AC22D2-DD5C-438E-9E91-33475A08A6AC}" dt="2021-05-02T15:29:45.238" v="52" actId="207"/>
          <ac:spMkLst>
            <pc:docMk/>
            <pc:sldMk cId="1982752027" sldId="339"/>
            <ac:spMk id="4" creationId="{13F0F3BD-9A1B-482A-AFF0-140306833FE6}"/>
          </ac:spMkLst>
        </pc:spChg>
        <pc:spChg chg="add mod">
          <ac:chgData name="Luigi Borroni" userId="139e255b-dc41-4e69-bcb0-5c4c56c90b37" providerId="ADAL" clId="{86AC22D2-DD5C-438E-9E91-33475A08A6AC}" dt="2021-05-02T15:31:02.158" v="74" actId="1038"/>
          <ac:spMkLst>
            <pc:docMk/>
            <pc:sldMk cId="1982752027" sldId="339"/>
            <ac:spMk id="5" creationId="{FC049E8A-3E96-44F8-8172-37CA46FFD7F9}"/>
          </ac:spMkLst>
        </pc:spChg>
        <pc:spChg chg="mod">
          <ac:chgData name="Luigi Borroni" userId="139e255b-dc41-4e69-bcb0-5c4c56c90b37" providerId="ADAL" clId="{86AC22D2-DD5C-438E-9E91-33475A08A6AC}" dt="2021-05-02T15:36:35.348" v="105" actId="3064"/>
          <ac:spMkLst>
            <pc:docMk/>
            <pc:sldMk cId="1982752027" sldId="339"/>
            <ac:spMk id="6" creationId="{B794528C-58FD-4575-A1E6-4306532D3D8E}"/>
          </ac:spMkLst>
        </pc:spChg>
        <pc:spChg chg="mod">
          <ac:chgData name="Luigi Borroni" userId="139e255b-dc41-4e69-bcb0-5c4c56c90b37" providerId="ADAL" clId="{86AC22D2-DD5C-438E-9E91-33475A08A6AC}" dt="2021-05-02T15:37:56.906" v="117" actId="403"/>
          <ac:spMkLst>
            <pc:docMk/>
            <pc:sldMk cId="1982752027" sldId="339"/>
            <ac:spMk id="7" creationId="{00389A32-2EB8-4A8E-ADA0-0B68B2BDD34C}"/>
          </ac:spMkLst>
        </pc:spChg>
        <pc:spChg chg="mod">
          <ac:chgData name="Luigi Borroni" userId="139e255b-dc41-4e69-bcb0-5c4c56c90b37" providerId="ADAL" clId="{86AC22D2-DD5C-438E-9E91-33475A08A6AC}" dt="2021-05-02T15:39:30.658" v="140" actId="1076"/>
          <ac:spMkLst>
            <pc:docMk/>
            <pc:sldMk cId="1982752027" sldId="339"/>
            <ac:spMk id="8" creationId="{C4005B1F-63DB-4E94-9470-8FC6FE671DBF}"/>
          </ac:spMkLst>
        </pc:spChg>
        <pc:spChg chg="mod">
          <ac:chgData name="Luigi Borroni" userId="139e255b-dc41-4e69-bcb0-5c4c56c90b37" providerId="ADAL" clId="{86AC22D2-DD5C-438E-9E91-33475A08A6AC}" dt="2021-05-02T15:38:12.697" v="130" actId="20577"/>
          <ac:spMkLst>
            <pc:docMk/>
            <pc:sldMk cId="1982752027" sldId="339"/>
            <ac:spMk id="9" creationId="{999EAF22-14BD-4982-A33D-26E8DAE79354}"/>
          </ac:spMkLst>
        </pc:spChg>
        <pc:spChg chg="mod">
          <ac:chgData name="Luigi Borroni" userId="139e255b-dc41-4e69-bcb0-5c4c56c90b37" providerId="ADAL" clId="{86AC22D2-DD5C-438E-9E91-33475A08A6AC}" dt="2021-05-02T15:38:45.556" v="139" actId="20577"/>
          <ac:spMkLst>
            <pc:docMk/>
            <pc:sldMk cId="1982752027" sldId="339"/>
            <ac:spMk id="10" creationId="{CA3793B6-EC2B-4266-AEAA-AFA2263DA57E}"/>
          </ac:spMkLst>
        </pc:spChg>
        <pc:spChg chg="mod">
          <ac:chgData name="Luigi Borroni" userId="139e255b-dc41-4e69-bcb0-5c4c56c90b37" providerId="ADAL" clId="{86AC22D2-DD5C-438E-9E91-33475A08A6AC}" dt="2021-05-02T15:38:30.961" v="137" actId="20577"/>
          <ac:spMkLst>
            <pc:docMk/>
            <pc:sldMk cId="1982752027" sldId="339"/>
            <ac:spMk id="11" creationId="{EF4879BC-52DC-4B9C-A888-971CC16D1B36}"/>
          </ac:spMkLst>
        </pc:spChg>
        <pc:spChg chg="mod">
          <ac:chgData name="Luigi Borroni" userId="139e255b-dc41-4e69-bcb0-5c4c56c90b37" providerId="ADAL" clId="{86AC22D2-DD5C-438E-9E91-33475A08A6AC}" dt="2021-05-02T15:37:56.906" v="117" actId="403"/>
          <ac:spMkLst>
            <pc:docMk/>
            <pc:sldMk cId="1982752027" sldId="339"/>
            <ac:spMk id="12" creationId="{06354E13-7DAC-4C50-95CA-20AFEFD5A492}"/>
          </ac:spMkLst>
        </pc:spChg>
        <pc:spChg chg="mod">
          <ac:chgData name="Luigi Borroni" userId="139e255b-dc41-4e69-bcb0-5c4c56c90b37" providerId="ADAL" clId="{86AC22D2-DD5C-438E-9E91-33475A08A6AC}" dt="2021-05-02T15:37:56.906" v="117" actId="403"/>
          <ac:spMkLst>
            <pc:docMk/>
            <pc:sldMk cId="1982752027" sldId="339"/>
            <ac:spMk id="13" creationId="{7DCBEB4E-6DF8-42C2-B491-AE95ED768CCB}"/>
          </ac:spMkLst>
        </pc:spChg>
        <pc:spChg chg="mod">
          <ac:chgData name="Luigi Borroni" userId="139e255b-dc41-4e69-bcb0-5c4c56c90b37" providerId="ADAL" clId="{86AC22D2-DD5C-438E-9E91-33475A08A6AC}" dt="2021-05-02T15:40:40.450" v="141" actId="1076"/>
          <ac:spMkLst>
            <pc:docMk/>
            <pc:sldMk cId="1982752027" sldId="339"/>
            <ac:spMk id="14" creationId="{133AC95D-2DC6-4272-9A67-A58B7B8ADC39}"/>
          </ac:spMkLst>
        </pc:spChg>
        <pc:spChg chg="mod">
          <ac:chgData name="Luigi Borroni" userId="139e255b-dc41-4e69-bcb0-5c4c56c90b37" providerId="ADAL" clId="{86AC22D2-DD5C-438E-9E91-33475A08A6AC}" dt="2021-05-02T15:37:56.906" v="117" actId="403"/>
          <ac:spMkLst>
            <pc:docMk/>
            <pc:sldMk cId="1982752027" sldId="339"/>
            <ac:spMk id="15" creationId="{619A9C99-204C-4955-A8F0-7DC4386C9E53}"/>
          </ac:spMkLst>
        </pc:spChg>
        <pc:spChg chg="add mod">
          <ac:chgData name="Luigi Borroni" userId="139e255b-dc41-4e69-bcb0-5c4c56c90b37" providerId="ADAL" clId="{86AC22D2-DD5C-438E-9E91-33475A08A6AC}" dt="2021-05-02T15:31:02.158" v="74" actId="1038"/>
          <ac:spMkLst>
            <pc:docMk/>
            <pc:sldMk cId="1982752027" sldId="339"/>
            <ac:spMk id="16" creationId="{597F9914-1079-4F37-BFC9-7E0A0E88F6E7}"/>
          </ac:spMkLst>
        </pc:spChg>
        <pc:spChg chg="add mod">
          <ac:chgData name="Luigi Borroni" userId="139e255b-dc41-4e69-bcb0-5c4c56c90b37" providerId="ADAL" clId="{86AC22D2-DD5C-438E-9E91-33475A08A6AC}" dt="2021-05-02T16:15:47.963" v="416" actId="108"/>
          <ac:spMkLst>
            <pc:docMk/>
            <pc:sldMk cId="1982752027" sldId="339"/>
            <ac:spMk id="17" creationId="{C0D4DA23-6812-45AD-A32B-B01170CAA9EF}"/>
          </ac:spMkLst>
        </pc:spChg>
        <pc:spChg chg="add mod">
          <ac:chgData name="Luigi Borroni" userId="139e255b-dc41-4e69-bcb0-5c4c56c90b37" providerId="ADAL" clId="{86AC22D2-DD5C-438E-9E91-33475A08A6AC}" dt="2021-05-02T15:31:02.158" v="74" actId="1038"/>
          <ac:spMkLst>
            <pc:docMk/>
            <pc:sldMk cId="1982752027" sldId="339"/>
            <ac:spMk id="18" creationId="{1AF93C5A-0D3C-462E-84EC-C0F3B2C80513}"/>
          </ac:spMkLst>
        </pc:spChg>
        <pc:spChg chg="add mod">
          <ac:chgData name="Luigi Borroni" userId="139e255b-dc41-4e69-bcb0-5c4c56c90b37" providerId="ADAL" clId="{86AC22D2-DD5C-438E-9E91-33475A08A6AC}" dt="2021-05-02T15:31:02.158" v="74" actId="1038"/>
          <ac:spMkLst>
            <pc:docMk/>
            <pc:sldMk cId="1982752027" sldId="339"/>
            <ac:spMk id="19" creationId="{676C6DE2-52A5-47D4-A030-F932E1831C83}"/>
          </ac:spMkLst>
        </pc:spChg>
        <pc:spChg chg="add del mod">
          <ac:chgData name="Luigi Borroni" userId="139e255b-dc41-4e69-bcb0-5c4c56c90b37" providerId="ADAL" clId="{86AC22D2-DD5C-438E-9E91-33475A08A6AC}" dt="2021-05-02T15:24:00.824" v="12" actId="478"/>
          <ac:spMkLst>
            <pc:docMk/>
            <pc:sldMk cId="1982752027" sldId="339"/>
            <ac:spMk id="20" creationId="{224F09B7-C15C-4DAB-AC68-C4C16620D705}"/>
          </ac:spMkLst>
        </pc:spChg>
        <pc:spChg chg="add del mod">
          <ac:chgData name="Luigi Borroni" userId="139e255b-dc41-4e69-bcb0-5c4c56c90b37" providerId="ADAL" clId="{86AC22D2-DD5C-438E-9E91-33475A08A6AC}" dt="2021-05-02T15:23:52.557" v="11" actId="478"/>
          <ac:spMkLst>
            <pc:docMk/>
            <pc:sldMk cId="1982752027" sldId="339"/>
            <ac:spMk id="21" creationId="{FA539A59-9CF5-4D44-AFF0-7A641C27C278}"/>
          </ac:spMkLst>
        </pc:spChg>
        <pc:spChg chg="add mod">
          <ac:chgData name="Luigi Borroni" userId="139e255b-dc41-4e69-bcb0-5c4c56c90b37" providerId="ADAL" clId="{86AC22D2-DD5C-438E-9E91-33475A08A6AC}" dt="2021-05-02T15:31:02.158" v="74" actId="1038"/>
          <ac:spMkLst>
            <pc:docMk/>
            <pc:sldMk cId="1982752027" sldId="339"/>
            <ac:spMk id="22" creationId="{462CAA41-067C-42AF-B9ED-93EBBEDA37F8}"/>
          </ac:spMkLst>
        </pc:spChg>
        <pc:cxnChg chg="mod">
          <ac:chgData name="Luigi Borroni" userId="139e255b-dc41-4e69-bcb0-5c4c56c90b37" providerId="ADAL" clId="{86AC22D2-DD5C-438E-9E91-33475A08A6AC}" dt="2021-05-02T15:35:48.773" v="104" actId="14100"/>
          <ac:cxnSpMkLst>
            <pc:docMk/>
            <pc:sldMk cId="1982752027" sldId="339"/>
            <ac:cxnSpMk id="3" creationId="{324623ED-9F79-4602-9A13-5D77C4A3BDA6}"/>
          </ac:cxnSpMkLst>
        </pc:cxnChg>
        <pc:cxnChg chg="mod">
          <ac:chgData name="Luigi Borroni" userId="139e255b-dc41-4e69-bcb0-5c4c56c90b37" providerId="ADAL" clId="{86AC22D2-DD5C-438E-9E91-33475A08A6AC}" dt="2021-05-02T15:35:48.773" v="104" actId="14100"/>
          <ac:cxnSpMkLst>
            <pc:docMk/>
            <pc:sldMk cId="1982752027" sldId="339"/>
            <ac:cxnSpMk id="20" creationId="{36A88A80-4B6E-4EA3-83D6-8647052B3D82}"/>
          </ac:cxnSpMkLst>
        </pc:cxnChg>
        <pc:cxnChg chg="mod">
          <ac:chgData name="Luigi Borroni" userId="139e255b-dc41-4e69-bcb0-5c4c56c90b37" providerId="ADAL" clId="{86AC22D2-DD5C-438E-9E91-33475A08A6AC}" dt="2021-05-02T15:35:48.773" v="104" actId="14100"/>
          <ac:cxnSpMkLst>
            <pc:docMk/>
            <pc:sldMk cId="1982752027" sldId="339"/>
            <ac:cxnSpMk id="21" creationId="{21013280-AFDD-44BD-AEC2-4FE7F13EB6B0}"/>
          </ac:cxnSpMkLst>
        </pc:cxnChg>
        <pc:cxnChg chg="add">
          <ac:chgData name="Luigi Borroni" userId="139e255b-dc41-4e69-bcb0-5c4c56c90b37" providerId="ADAL" clId="{86AC22D2-DD5C-438E-9E91-33475A08A6AC}" dt="2021-05-22T10:38:16.760" v="1728" actId="11529"/>
          <ac:cxnSpMkLst>
            <pc:docMk/>
            <pc:sldMk cId="1982752027" sldId="339"/>
            <ac:cxnSpMk id="23" creationId="{6EBB8092-280F-47B8-B9C6-96A0388E3369}"/>
          </ac:cxnSpMkLst>
        </pc:cxnChg>
        <pc:cxnChg chg="mod">
          <ac:chgData name="Luigi Borroni" userId="139e255b-dc41-4e69-bcb0-5c4c56c90b37" providerId="ADAL" clId="{86AC22D2-DD5C-438E-9E91-33475A08A6AC}" dt="2021-05-02T15:31:02.158" v="74" actId="1038"/>
          <ac:cxnSpMkLst>
            <pc:docMk/>
            <pc:sldMk cId="1982752027" sldId="339"/>
            <ac:cxnSpMk id="24" creationId="{9430C747-EF68-48F6-82D7-765AF3701BCD}"/>
          </ac:cxnSpMkLst>
        </pc:cxnChg>
        <pc:cxnChg chg="mod">
          <ac:chgData name="Luigi Borroni" userId="139e255b-dc41-4e69-bcb0-5c4c56c90b37" providerId="ADAL" clId="{86AC22D2-DD5C-438E-9E91-33475A08A6AC}" dt="2021-05-02T15:31:02.158" v="74" actId="1038"/>
          <ac:cxnSpMkLst>
            <pc:docMk/>
            <pc:sldMk cId="1982752027" sldId="339"/>
            <ac:cxnSpMk id="26" creationId="{CF51DA9F-353C-4435-A970-07E8D9217154}"/>
          </ac:cxnSpMkLst>
        </pc:cxnChg>
        <pc:cxnChg chg="mod">
          <ac:chgData name="Luigi Borroni" userId="139e255b-dc41-4e69-bcb0-5c4c56c90b37" providerId="ADAL" clId="{86AC22D2-DD5C-438E-9E91-33475A08A6AC}" dt="2021-05-02T15:35:48.773" v="104" actId="14100"/>
          <ac:cxnSpMkLst>
            <pc:docMk/>
            <pc:sldMk cId="1982752027" sldId="339"/>
            <ac:cxnSpMk id="27" creationId="{A0281808-6467-498C-9735-1A9BF441BA48}"/>
          </ac:cxnSpMkLst>
        </pc:cxnChg>
        <pc:cxnChg chg="mod">
          <ac:chgData name="Luigi Borroni" userId="139e255b-dc41-4e69-bcb0-5c4c56c90b37" providerId="ADAL" clId="{86AC22D2-DD5C-438E-9E91-33475A08A6AC}" dt="2021-05-02T16:15:36.664" v="415" actId="1076"/>
          <ac:cxnSpMkLst>
            <pc:docMk/>
            <pc:sldMk cId="1982752027" sldId="339"/>
            <ac:cxnSpMk id="28" creationId="{9B47F58F-0A3A-41A2-9ABB-9BB98A2A87E7}"/>
          </ac:cxnSpMkLst>
        </pc:cxnChg>
        <pc:cxnChg chg="mod">
          <ac:chgData name="Luigi Borroni" userId="139e255b-dc41-4e69-bcb0-5c4c56c90b37" providerId="ADAL" clId="{86AC22D2-DD5C-438E-9E91-33475A08A6AC}" dt="2021-05-02T16:15:36.664" v="415" actId="1076"/>
          <ac:cxnSpMkLst>
            <pc:docMk/>
            <pc:sldMk cId="1982752027" sldId="339"/>
            <ac:cxnSpMk id="30" creationId="{F72C7772-D00A-4827-A7DA-77D1DD6FFC47}"/>
          </ac:cxnSpMkLst>
        </pc:cxnChg>
        <pc:cxnChg chg="mod">
          <ac:chgData name="Luigi Borroni" userId="139e255b-dc41-4e69-bcb0-5c4c56c90b37" providerId="ADAL" clId="{86AC22D2-DD5C-438E-9E91-33475A08A6AC}" dt="2021-05-02T15:39:30.658" v="140" actId="1076"/>
          <ac:cxnSpMkLst>
            <pc:docMk/>
            <pc:sldMk cId="1982752027" sldId="339"/>
            <ac:cxnSpMk id="31" creationId="{C11CA88C-D066-4093-A48B-D6B4B268C0DC}"/>
          </ac:cxnSpMkLst>
        </pc:cxnChg>
        <pc:cxnChg chg="mod">
          <ac:chgData name="Luigi Borroni" userId="139e255b-dc41-4e69-bcb0-5c4c56c90b37" providerId="ADAL" clId="{86AC22D2-DD5C-438E-9E91-33475A08A6AC}" dt="2021-05-02T15:31:02.158" v="74" actId="1038"/>
          <ac:cxnSpMkLst>
            <pc:docMk/>
            <pc:sldMk cId="1982752027" sldId="339"/>
            <ac:cxnSpMk id="32" creationId="{BF297BBF-0ACB-4B52-A98C-2D70FB8FC217}"/>
          </ac:cxnSpMkLst>
        </pc:cxnChg>
        <pc:cxnChg chg="mod">
          <ac:chgData name="Luigi Borroni" userId="139e255b-dc41-4e69-bcb0-5c4c56c90b37" providerId="ADAL" clId="{86AC22D2-DD5C-438E-9E91-33475A08A6AC}" dt="2021-05-02T15:31:02.158" v="74" actId="1038"/>
          <ac:cxnSpMkLst>
            <pc:docMk/>
            <pc:sldMk cId="1982752027" sldId="339"/>
            <ac:cxnSpMk id="34" creationId="{1E006EB5-532B-4E3F-A073-F386F5C1969C}"/>
          </ac:cxnSpMkLst>
        </pc:cxnChg>
        <pc:cxnChg chg="mod">
          <ac:chgData name="Luigi Borroni" userId="139e255b-dc41-4e69-bcb0-5c4c56c90b37" providerId="ADAL" clId="{86AC22D2-DD5C-438E-9E91-33475A08A6AC}" dt="2021-05-02T15:35:48.773" v="104" actId="14100"/>
          <ac:cxnSpMkLst>
            <pc:docMk/>
            <pc:sldMk cId="1982752027" sldId="339"/>
            <ac:cxnSpMk id="35" creationId="{09F664C5-4462-4F8F-B165-096929BF403E}"/>
          </ac:cxnSpMkLst>
        </pc:cxnChg>
        <pc:cxnChg chg="mod">
          <ac:chgData name="Luigi Borroni" userId="139e255b-dc41-4e69-bcb0-5c4c56c90b37" providerId="ADAL" clId="{86AC22D2-DD5C-438E-9E91-33475A08A6AC}" dt="2021-05-02T15:31:02.158" v="74" actId="1038"/>
          <ac:cxnSpMkLst>
            <pc:docMk/>
            <pc:sldMk cId="1982752027" sldId="339"/>
            <ac:cxnSpMk id="36" creationId="{F116DA39-CA4B-4F48-B85A-3B588D0A3168}"/>
          </ac:cxnSpMkLst>
        </pc:cxnChg>
        <pc:cxnChg chg="mod">
          <ac:chgData name="Luigi Borroni" userId="139e255b-dc41-4e69-bcb0-5c4c56c90b37" providerId="ADAL" clId="{86AC22D2-DD5C-438E-9E91-33475A08A6AC}" dt="2021-05-02T15:31:02.158" v="74" actId="1038"/>
          <ac:cxnSpMkLst>
            <pc:docMk/>
            <pc:sldMk cId="1982752027" sldId="339"/>
            <ac:cxnSpMk id="38" creationId="{55A5A3F9-F0A7-4188-83A8-1C3664573BB6}"/>
          </ac:cxnSpMkLst>
        </pc:cxnChg>
        <pc:cxnChg chg="mod">
          <ac:chgData name="Luigi Borroni" userId="139e255b-dc41-4e69-bcb0-5c4c56c90b37" providerId="ADAL" clId="{86AC22D2-DD5C-438E-9E91-33475A08A6AC}" dt="2021-05-02T15:35:48.773" v="104" actId="14100"/>
          <ac:cxnSpMkLst>
            <pc:docMk/>
            <pc:sldMk cId="1982752027" sldId="339"/>
            <ac:cxnSpMk id="39" creationId="{6FA76BEA-83AF-4146-A264-FA81A94A968F}"/>
          </ac:cxnSpMkLst>
        </pc:cxnChg>
        <pc:cxnChg chg="mod">
          <ac:chgData name="Luigi Borroni" userId="139e255b-dc41-4e69-bcb0-5c4c56c90b37" providerId="ADAL" clId="{86AC22D2-DD5C-438E-9E91-33475A08A6AC}" dt="2021-05-02T15:35:48.773" v="104" actId="14100"/>
          <ac:cxnSpMkLst>
            <pc:docMk/>
            <pc:sldMk cId="1982752027" sldId="339"/>
            <ac:cxnSpMk id="41" creationId="{FB71629E-908B-4227-B04B-E6F17F714AE8}"/>
          </ac:cxnSpMkLst>
        </pc:cxnChg>
        <pc:cxnChg chg="mod">
          <ac:chgData name="Luigi Borroni" userId="139e255b-dc41-4e69-bcb0-5c4c56c90b37" providerId="ADAL" clId="{86AC22D2-DD5C-438E-9E91-33475A08A6AC}" dt="2021-05-02T16:15:36.664" v="415" actId="1076"/>
          <ac:cxnSpMkLst>
            <pc:docMk/>
            <pc:sldMk cId="1982752027" sldId="339"/>
            <ac:cxnSpMk id="58" creationId="{07829EE5-5543-4C09-A80D-5D179636482B}"/>
          </ac:cxnSpMkLst>
        </pc:cxnChg>
        <pc:cxnChg chg="mod">
          <ac:chgData name="Luigi Borroni" userId="139e255b-dc41-4e69-bcb0-5c4c56c90b37" providerId="ADAL" clId="{86AC22D2-DD5C-438E-9E91-33475A08A6AC}" dt="2021-05-02T16:15:36.664" v="415" actId="1076"/>
          <ac:cxnSpMkLst>
            <pc:docMk/>
            <pc:sldMk cId="1982752027" sldId="339"/>
            <ac:cxnSpMk id="62" creationId="{80849E81-9860-4849-9BEC-D7E1708DF921}"/>
          </ac:cxnSpMkLst>
        </pc:cxnChg>
      </pc:sldChg>
      <pc:sldChg chg="addSp delSp modSp new mod modClrScheme chgLayout">
        <pc:chgData name="Luigi Borroni" userId="139e255b-dc41-4e69-bcb0-5c4c56c90b37" providerId="ADAL" clId="{86AC22D2-DD5C-438E-9E91-33475A08A6AC}" dt="2021-05-02T15:42:13.521" v="149" actId="26606"/>
        <pc:sldMkLst>
          <pc:docMk/>
          <pc:sldMk cId="213580757" sldId="340"/>
        </pc:sldMkLst>
        <pc:spChg chg="del">
          <ac:chgData name="Luigi Borroni" userId="139e255b-dc41-4e69-bcb0-5c4c56c90b37" providerId="ADAL" clId="{86AC22D2-DD5C-438E-9E91-33475A08A6AC}" dt="2021-05-02T15:42:08.659" v="148" actId="700"/>
          <ac:spMkLst>
            <pc:docMk/>
            <pc:sldMk cId="213580757" sldId="340"/>
            <ac:spMk id="2" creationId="{364FB36A-6202-46AD-A096-C5AFE15D6026}"/>
          </ac:spMkLst>
        </pc:spChg>
        <pc:spChg chg="del">
          <ac:chgData name="Luigi Borroni" userId="139e255b-dc41-4e69-bcb0-5c4c56c90b37" providerId="ADAL" clId="{86AC22D2-DD5C-438E-9E91-33475A08A6AC}" dt="2021-05-02T15:42:08.659" v="148" actId="700"/>
          <ac:spMkLst>
            <pc:docMk/>
            <pc:sldMk cId="213580757" sldId="340"/>
            <ac:spMk id="3" creationId="{CC729F1D-9E5F-486B-82E0-77D0C9F5C46E}"/>
          </ac:spMkLst>
        </pc:spChg>
        <pc:spChg chg="add mod">
          <ac:chgData name="Luigi Borroni" userId="139e255b-dc41-4e69-bcb0-5c4c56c90b37" providerId="ADAL" clId="{86AC22D2-DD5C-438E-9E91-33475A08A6AC}" dt="2021-05-02T15:42:13.521" v="149" actId="26606"/>
          <ac:spMkLst>
            <pc:docMk/>
            <pc:sldMk cId="213580757" sldId="340"/>
            <ac:spMk id="6" creationId="{0196DA1E-318C-45DA-9568-FF9A62C466AE}"/>
          </ac:spMkLst>
        </pc:spChg>
        <pc:spChg chg="add mod">
          <ac:chgData name="Luigi Borroni" userId="139e255b-dc41-4e69-bcb0-5c4c56c90b37" providerId="ADAL" clId="{86AC22D2-DD5C-438E-9E91-33475A08A6AC}" dt="2021-05-02T15:42:13.521" v="149" actId="26606"/>
          <ac:spMkLst>
            <pc:docMk/>
            <pc:sldMk cId="213580757" sldId="340"/>
            <ac:spMk id="8" creationId="{EC25CD6B-91D6-4B88-96FE-1206AB0823F5}"/>
          </ac:spMkLst>
        </pc:spChg>
      </pc:sldChg>
      <pc:sldChg chg="addSp modSp new mod">
        <pc:chgData name="Luigi Borroni" userId="139e255b-dc41-4e69-bcb0-5c4c56c90b37" providerId="ADAL" clId="{86AC22D2-DD5C-438E-9E91-33475A08A6AC}" dt="2021-05-22T16:43:50.723" v="1861" actId="1037"/>
        <pc:sldMkLst>
          <pc:docMk/>
          <pc:sldMk cId="1577409731" sldId="340"/>
        </pc:sldMkLst>
        <pc:spChg chg="add mod">
          <ac:chgData name="Luigi Borroni" userId="139e255b-dc41-4e69-bcb0-5c4c56c90b37" providerId="ADAL" clId="{86AC22D2-DD5C-438E-9E91-33475A08A6AC}" dt="2021-05-22T16:42:51.178" v="1802" actId="14100"/>
          <ac:spMkLst>
            <pc:docMk/>
            <pc:sldMk cId="1577409731" sldId="340"/>
            <ac:spMk id="4" creationId="{1755AA73-1A71-4C12-A795-BACC60F841BA}"/>
          </ac:spMkLst>
        </pc:spChg>
        <pc:spChg chg="add mod">
          <ac:chgData name="Luigi Borroni" userId="139e255b-dc41-4e69-bcb0-5c4c56c90b37" providerId="ADAL" clId="{86AC22D2-DD5C-438E-9E91-33475A08A6AC}" dt="2021-05-22T16:43:39.877" v="1826" actId="1038"/>
          <ac:spMkLst>
            <pc:docMk/>
            <pc:sldMk cId="1577409731" sldId="340"/>
            <ac:spMk id="9" creationId="{109DA16A-D824-40FE-87C8-E986CE6EC7CE}"/>
          </ac:spMkLst>
        </pc:spChg>
        <pc:spChg chg="add mod">
          <ac:chgData name="Luigi Borroni" userId="139e255b-dc41-4e69-bcb0-5c4c56c90b37" providerId="ADAL" clId="{86AC22D2-DD5C-438E-9E91-33475A08A6AC}" dt="2021-05-22T16:43:44.471" v="1842" actId="1037"/>
          <ac:spMkLst>
            <pc:docMk/>
            <pc:sldMk cId="1577409731" sldId="340"/>
            <ac:spMk id="10" creationId="{8BF405DE-5F37-455C-8382-DB53C2E3B463}"/>
          </ac:spMkLst>
        </pc:spChg>
        <pc:cxnChg chg="add mod">
          <ac:chgData name="Luigi Borroni" userId="139e255b-dc41-4e69-bcb0-5c4c56c90b37" providerId="ADAL" clId="{86AC22D2-DD5C-438E-9E91-33475A08A6AC}" dt="2021-05-22T16:43:33.788" v="1811" actId="1076"/>
          <ac:cxnSpMkLst>
            <pc:docMk/>
            <pc:sldMk cId="1577409731" sldId="340"/>
            <ac:cxnSpMk id="6" creationId="{23BCA6DE-2BD0-4C00-9273-A41F021CE69C}"/>
          </ac:cxnSpMkLst>
        </pc:cxnChg>
        <pc:cxnChg chg="add mod">
          <ac:chgData name="Luigi Borroni" userId="139e255b-dc41-4e69-bcb0-5c4c56c90b37" providerId="ADAL" clId="{86AC22D2-DD5C-438E-9E91-33475A08A6AC}" dt="2021-05-22T16:43:47.527" v="1856" actId="1037"/>
          <ac:cxnSpMkLst>
            <pc:docMk/>
            <pc:sldMk cId="1577409731" sldId="340"/>
            <ac:cxnSpMk id="7" creationId="{23DA8887-0593-4211-A6DA-5B829BD04080}"/>
          </ac:cxnSpMkLst>
        </pc:cxnChg>
        <pc:cxnChg chg="add mod">
          <ac:chgData name="Luigi Borroni" userId="139e255b-dc41-4e69-bcb0-5c4c56c90b37" providerId="ADAL" clId="{86AC22D2-DD5C-438E-9E91-33475A08A6AC}" dt="2021-05-22T16:43:50.723" v="1861" actId="1037"/>
          <ac:cxnSpMkLst>
            <pc:docMk/>
            <pc:sldMk cId="1577409731" sldId="340"/>
            <ac:cxnSpMk id="8" creationId="{3564821D-D049-4AC1-8AAE-5CC846F8F5AF}"/>
          </ac:cxnSpMkLst>
        </pc:cxnChg>
      </pc:sldChg>
      <pc:sldChg chg="new del">
        <pc:chgData name="Luigi Borroni" userId="139e255b-dc41-4e69-bcb0-5c4c56c90b37" providerId="ADAL" clId="{86AC22D2-DD5C-438E-9E91-33475A08A6AC}" dt="2021-05-08T09:42:02.029" v="1211" actId="680"/>
        <pc:sldMkLst>
          <pc:docMk/>
          <pc:sldMk cId="1199107319" sldId="341"/>
        </pc:sldMkLst>
      </pc:sldChg>
      <pc:sldChg chg="del">
        <pc:chgData name="Luigi Borroni" userId="139e255b-dc41-4e69-bcb0-5c4c56c90b37" providerId="ADAL" clId="{86AC22D2-DD5C-438E-9E91-33475A08A6AC}" dt="2021-05-02T15:41:32.909" v="145" actId="47"/>
        <pc:sldMkLst>
          <pc:docMk/>
          <pc:sldMk cId="3757694670" sldId="341"/>
        </pc:sldMkLst>
      </pc:sldChg>
    </pc:docChg>
  </pc:docChgLst>
  <pc:docChgLst>
    <pc:chgData name="Luigi Borroni" userId="139e255b-dc41-4e69-bcb0-5c4c56c90b37" providerId="ADAL" clId="{9B3B5F92-F7A4-4292-BA2A-DC4652089B70}"/>
    <pc:docChg chg="undo redo custSel addSld modSld sldOrd">
      <pc:chgData name="Luigi Borroni" userId="139e255b-dc41-4e69-bcb0-5c4c56c90b37" providerId="ADAL" clId="{9B3B5F92-F7A4-4292-BA2A-DC4652089B70}" dt="2021-07-18T15:38:43.621" v="950" actId="20577"/>
      <pc:docMkLst>
        <pc:docMk/>
      </pc:docMkLst>
      <pc:sldChg chg="modTransition">
        <pc:chgData name="Luigi Borroni" userId="139e255b-dc41-4e69-bcb0-5c4c56c90b37" providerId="ADAL" clId="{9B3B5F92-F7A4-4292-BA2A-DC4652089B70}" dt="2021-07-08T09:46:15.821" v="234"/>
        <pc:sldMkLst>
          <pc:docMk/>
          <pc:sldMk cId="0" sldId="256"/>
        </pc:sldMkLst>
      </pc:sldChg>
      <pc:sldChg chg="addSp delSp modSp mod modTransition">
        <pc:chgData name="Luigi Borroni" userId="139e255b-dc41-4e69-bcb0-5c4c56c90b37" providerId="ADAL" clId="{9B3B5F92-F7A4-4292-BA2A-DC4652089B70}" dt="2021-07-17T14:50:02.967" v="652" actId="404"/>
        <pc:sldMkLst>
          <pc:docMk/>
          <pc:sldMk cId="0" sldId="257"/>
        </pc:sldMkLst>
        <pc:spChg chg="mod">
          <ac:chgData name="Luigi Borroni" userId="139e255b-dc41-4e69-bcb0-5c4c56c90b37" providerId="ADAL" clId="{9B3B5F92-F7A4-4292-BA2A-DC4652089B70}" dt="2021-07-17T14:50:02.967" v="652" actId="404"/>
          <ac:spMkLst>
            <pc:docMk/>
            <pc:sldMk cId="0" sldId="257"/>
            <ac:spMk id="3" creationId="{00000000-0000-0000-0000-000000000000}"/>
          </ac:spMkLst>
        </pc:spChg>
        <pc:spChg chg="add del mod">
          <ac:chgData name="Luigi Borroni" userId="139e255b-dc41-4e69-bcb0-5c4c56c90b37" providerId="ADAL" clId="{9B3B5F92-F7A4-4292-BA2A-DC4652089B70}" dt="2021-07-08T08:40:44.511" v="4"/>
          <ac:spMkLst>
            <pc:docMk/>
            <pc:sldMk cId="0" sldId="257"/>
            <ac:spMk id="5" creationId="{15DB155F-FA83-4A93-BD1E-E989198C6B1B}"/>
          </ac:spMkLst>
        </pc:spChg>
        <pc:spChg chg="add del mod">
          <ac:chgData name="Luigi Borroni" userId="139e255b-dc41-4e69-bcb0-5c4c56c90b37" providerId="ADAL" clId="{9B3B5F92-F7A4-4292-BA2A-DC4652089B70}" dt="2021-07-08T08:40:44.508" v="2" actId="478"/>
          <ac:spMkLst>
            <pc:docMk/>
            <pc:sldMk cId="0" sldId="257"/>
            <ac:spMk id="6" creationId="{3A43FCC7-D9E4-4BB1-83D2-78FA4C4B447E}"/>
          </ac:spMkLst>
        </pc:spChg>
      </pc:sldChg>
      <pc:sldChg chg="addSp delSp modSp mod modTransition addAnim delAnim modAnim">
        <pc:chgData name="Luigi Borroni" userId="139e255b-dc41-4e69-bcb0-5c4c56c90b37" providerId="ADAL" clId="{9B3B5F92-F7A4-4292-BA2A-DC4652089B70}" dt="2021-07-18T15:38:43.621" v="950" actId="20577"/>
        <pc:sldMkLst>
          <pc:docMk/>
          <pc:sldMk cId="87036768" sldId="308"/>
        </pc:sldMkLst>
        <pc:spChg chg="mod">
          <ac:chgData name="Luigi Borroni" userId="139e255b-dc41-4e69-bcb0-5c4c56c90b37" providerId="ADAL" clId="{9B3B5F92-F7A4-4292-BA2A-DC4652089B70}" dt="2021-07-18T15:38:43.621" v="950" actId="20577"/>
          <ac:spMkLst>
            <pc:docMk/>
            <pc:sldMk cId="87036768" sldId="308"/>
            <ac:spMk id="3" creationId="{00000000-0000-0000-0000-000000000000}"/>
          </ac:spMkLst>
        </pc:spChg>
        <pc:cxnChg chg="add del">
          <ac:chgData name="Luigi Borroni" userId="139e255b-dc41-4e69-bcb0-5c4c56c90b37" providerId="ADAL" clId="{9B3B5F92-F7A4-4292-BA2A-DC4652089B70}" dt="2021-07-17T14:25:07.647" v="327" actId="478"/>
          <ac:cxnSpMkLst>
            <pc:docMk/>
            <pc:sldMk cId="87036768" sldId="308"/>
            <ac:cxnSpMk id="6" creationId="{A01A6024-C51D-4CA4-ADD0-35395126868F}"/>
          </ac:cxnSpMkLst>
        </pc:cxnChg>
      </pc:sldChg>
      <pc:sldChg chg="modTransition">
        <pc:chgData name="Luigi Borroni" userId="139e255b-dc41-4e69-bcb0-5c4c56c90b37" providerId="ADAL" clId="{9B3B5F92-F7A4-4292-BA2A-DC4652089B70}" dt="2021-07-08T12:11:08.596" v="253"/>
        <pc:sldMkLst>
          <pc:docMk/>
          <pc:sldMk cId="1982752027" sldId="339"/>
        </pc:sldMkLst>
      </pc:sldChg>
      <pc:sldChg chg="modSp mod ord modTransition">
        <pc:chgData name="Luigi Borroni" userId="139e255b-dc41-4e69-bcb0-5c4c56c90b37" providerId="ADAL" clId="{9B3B5F92-F7A4-4292-BA2A-DC4652089B70}" dt="2021-07-17T14:49:58.432" v="650" actId="404"/>
        <pc:sldMkLst>
          <pc:docMk/>
          <pc:sldMk cId="3590063460" sldId="340"/>
        </pc:sldMkLst>
        <pc:spChg chg="mod">
          <ac:chgData name="Luigi Borroni" userId="139e255b-dc41-4e69-bcb0-5c4c56c90b37" providerId="ADAL" clId="{9B3B5F92-F7A4-4292-BA2A-DC4652089B70}" dt="2021-07-17T14:49:58.432" v="650" actId="404"/>
          <ac:spMkLst>
            <pc:docMk/>
            <pc:sldMk cId="3590063460" sldId="340"/>
            <ac:spMk id="3" creationId="{DB91497B-0627-45ED-93BD-E99AC1C4C83B}"/>
          </ac:spMkLst>
        </pc:spChg>
      </pc:sldChg>
      <pc:sldChg chg="addSp delSp modSp new mod modTransition delAnim modAnim">
        <pc:chgData name="Luigi Borroni" userId="139e255b-dc41-4e69-bcb0-5c4c56c90b37" providerId="ADAL" clId="{9B3B5F92-F7A4-4292-BA2A-DC4652089B70}" dt="2021-07-17T16:41:43.075" v="944" actId="732"/>
        <pc:sldMkLst>
          <pc:docMk/>
          <pc:sldMk cId="2545249045" sldId="341"/>
        </pc:sldMkLst>
        <pc:spChg chg="mod">
          <ac:chgData name="Luigi Borroni" userId="139e255b-dc41-4e69-bcb0-5c4c56c90b37" providerId="ADAL" clId="{9B3B5F92-F7A4-4292-BA2A-DC4652089B70}" dt="2021-07-08T09:38:04.939" v="221" actId="20577"/>
          <ac:spMkLst>
            <pc:docMk/>
            <pc:sldMk cId="2545249045" sldId="341"/>
            <ac:spMk id="2" creationId="{123EDC0A-EF69-46C7-9D43-B16EFBFD888B}"/>
          </ac:spMkLst>
        </pc:spChg>
        <pc:spChg chg="del">
          <ac:chgData name="Luigi Borroni" userId="139e255b-dc41-4e69-bcb0-5c4c56c90b37" providerId="ADAL" clId="{9B3B5F92-F7A4-4292-BA2A-DC4652089B70}" dt="2021-07-08T09:38:41.387" v="222"/>
          <ac:spMkLst>
            <pc:docMk/>
            <pc:sldMk cId="2545249045" sldId="341"/>
            <ac:spMk id="3" creationId="{50691D7C-C3B0-4D1C-84FE-8AF69DE78AA1}"/>
          </ac:spMkLst>
        </pc:spChg>
        <pc:spChg chg="add del mod">
          <ac:chgData name="Luigi Borroni" userId="139e255b-dc41-4e69-bcb0-5c4c56c90b37" providerId="ADAL" clId="{9B3B5F92-F7A4-4292-BA2A-DC4652089B70}" dt="2021-07-08T12:02:33.207" v="238"/>
          <ac:spMkLst>
            <pc:docMk/>
            <pc:sldMk cId="2545249045" sldId="341"/>
            <ac:spMk id="5" creationId="{03D1D61D-1979-42CE-A299-7DEA4B8B5E37}"/>
          </ac:spMkLst>
        </pc:spChg>
        <pc:picChg chg="add del mod modCrop">
          <ac:chgData name="Luigi Borroni" userId="139e255b-dc41-4e69-bcb0-5c4c56c90b37" providerId="ADAL" clId="{9B3B5F92-F7A4-4292-BA2A-DC4652089B70}" dt="2021-07-08T12:01:56.311" v="237" actId="478"/>
          <ac:picMkLst>
            <pc:docMk/>
            <pc:sldMk cId="2545249045" sldId="341"/>
            <ac:picMk id="4" creationId="{F1FFD6B6-EDC8-4689-9616-0A723ACBEA37}"/>
          </ac:picMkLst>
        </pc:picChg>
        <pc:picChg chg="add mod modCrop">
          <ac:chgData name="Luigi Borroni" userId="139e255b-dc41-4e69-bcb0-5c4c56c90b37" providerId="ADAL" clId="{9B3B5F92-F7A4-4292-BA2A-DC4652089B70}" dt="2021-07-17T16:41:43.075" v="944" actId="732"/>
          <ac:picMkLst>
            <pc:docMk/>
            <pc:sldMk cId="2545249045" sldId="341"/>
            <ac:picMk id="6" creationId="{77DBC199-18EA-43B4-8816-5B849C9BE53A}"/>
          </ac:picMkLst>
        </pc:picChg>
      </pc:sldChg>
    </pc:docChg>
  </pc:docChgLst>
  <pc:docChgLst>
    <pc:chgData name="Giuseppe Gattulli" userId="16625cb9-7d0b-4806-bf14-dbfdc67048cc" providerId="ADAL" clId="{A3833FFD-598E-4B62-BF2E-A52CA86C1524}"/>
    <pc:docChg chg="modSld">
      <pc:chgData name="Giuseppe Gattulli" userId="16625cb9-7d0b-4806-bf14-dbfdc67048cc" providerId="ADAL" clId="{A3833FFD-598E-4B62-BF2E-A52CA86C1524}" dt="2024-01-18T16:46:16.108" v="47" actId="20577"/>
      <pc:docMkLst>
        <pc:docMk/>
      </pc:docMkLst>
      <pc:sldChg chg="modSp mod">
        <pc:chgData name="Giuseppe Gattulli" userId="16625cb9-7d0b-4806-bf14-dbfdc67048cc" providerId="ADAL" clId="{A3833FFD-598E-4B62-BF2E-A52CA86C1524}" dt="2024-01-18T16:42:09.105" v="21" actId="20577"/>
        <pc:sldMkLst>
          <pc:docMk/>
          <pc:sldMk cId="0" sldId="256"/>
        </pc:sldMkLst>
        <pc:spChg chg="mod">
          <ac:chgData name="Giuseppe Gattulli" userId="16625cb9-7d0b-4806-bf14-dbfdc67048cc" providerId="ADAL" clId="{A3833FFD-598E-4B62-BF2E-A52CA86C1524}" dt="2024-01-18T16:42:09.105" v="21" actId="20577"/>
          <ac:spMkLst>
            <pc:docMk/>
            <pc:sldMk cId="0" sldId="256"/>
            <ac:spMk id="3" creationId="{7B30342A-DDCC-4397-AAA5-46851533A50C}"/>
          </ac:spMkLst>
        </pc:spChg>
      </pc:sldChg>
      <pc:sldChg chg="modSp mod">
        <pc:chgData name="Giuseppe Gattulli" userId="16625cb9-7d0b-4806-bf14-dbfdc67048cc" providerId="ADAL" clId="{A3833FFD-598E-4B62-BF2E-A52CA86C1524}" dt="2024-01-18T16:43:05.557" v="23" actId="20577"/>
        <pc:sldMkLst>
          <pc:docMk/>
          <pc:sldMk cId="0" sldId="257"/>
        </pc:sldMkLst>
        <pc:spChg chg="mod">
          <ac:chgData name="Giuseppe Gattulli" userId="16625cb9-7d0b-4806-bf14-dbfdc67048cc" providerId="ADAL" clId="{A3833FFD-598E-4B62-BF2E-A52CA86C1524}" dt="2024-01-18T16:43:05.557" v="23" actId="20577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Giuseppe Gattulli" userId="16625cb9-7d0b-4806-bf14-dbfdc67048cc" providerId="ADAL" clId="{A3833FFD-598E-4B62-BF2E-A52CA86C1524}" dt="2024-01-18T16:45:34.235" v="46" actId="20577"/>
        <pc:sldMkLst>
          <pc:docMk/>
          <pc:sldMk cId="87036768" sldId="308"/>
        </pc:sldMkLst>
        <pc:spChg chg="mod">
          <ac:chgData name="Giuseppe Gattulli" userId="16625cb9-7d0b-4806-bf14-dbfdc67048cc" providerId="ADAL" clId="{A3833FFD-598E-4B62-BF2E-A52CA86C1524}" dt="2024-01-18T16:45:34.235" v="46" actId="20577"/>
          <ac:spMkLst>
            <pc:docMk/>
            <pc:sldMk cId="87036768" sldId="308"/>
            <ac:spMk id="3" creationId="{00000000-0000-0000-0000-000000000000}"/>
          </ac:spMkLst>
        </pc:spChg>
      </pc:sldChg>
      <pc:sldChg chg="modSp mod">
        <pc:chgData name="Giuseppe Gattulli" userId="16625cb9-7d0b-4806-bf14-dbfdc67048cc" providerId="ADAL" clId="{A3833FFD-598E-4B62-BF2E-A52CA86C1524}" dt="2024-01-18T16:46:16.108" v="47" actId="20577"/>
        <pc:sldMkLst>
          <pc:docMk/>
          <pc:sldMk cId="1982752027" sldId="339"/>
        </pc:sldMkLst>
        <pc:spChg chg="mod">
          <ac:chgData name="Giuseppe Gattulli" userId="16625cb9-7d0b-4806-bf14-dbfdc67048cc" providerId="ADAL" clId="{A3833FFD-598E-4B62-BF2E-A52CA86C1524}" dt="2024-01-18T16:46:16.108" v="47" actId="20577"/>
          <ac:spMkLst>
            <pc:docMk/>
            <pc:sldMk cId="1982752027" sldId="339"/>
            <ac:spMk id="2" creationId="{9ABC875B-D0E2-4F29-8F15-009A6FE695E9}"/>
          </ac:spMkLst>
        </pc:spChg>
      </pc:sldChg>
      <pc:sldChg chg="modSp mod">
        <pc:chgData name="Giuseppe Gattulli" userId="16625cb9-7d0b-4806-bf14-dbfdc67048cc" providerId="ADAL" clId="{A3833FFD-598E-4B62-BF2E-A52CA86C1524}" dt="2024-01-18T16:44:30.096" v="31" actId="113"/>
        <pc:sldMkLst>
          <pc:docMk/>
          <pc:sldMk cId="3590063460" sldId="340"/>
        </pc:sldMkLst>
        <pc:spChg chg="mod">
          <ac:chgData name="Giuseppe Gattulli" userId="16625cb9-7d0b-4806-bf14-dbfdc67048cc" providerId="ADAL" clId="{A3833FFD-598E-4B62-BF2E-A52CA86C1524}" dt="2024-01-18T16:44:30.096" v="31" actId="113"/>
          <ac:spMkLst>
            <pc:docMk/>
            <pc:sldMk cId="3590063460" sldId="340"/>
            <ac:spMk id="3" creationId="{DB91497B-0627-45ED-93BD-E99AC1C4C83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/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3" name="Segnaposto data 2"/>
          <p:cNvSpPr txBox="1">
            <a:spLocks noGrp="1"/>
          </p:cNvSpPr>
          <p:nvPr>
            <p:ph type="dt" sz="quarter" idx="1"/>
          </p:nvPr>
        </p:nvSpPr>
        <p:spPr>
          <a:xfrm>
            <a:off x="3847320" y="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fld id="{4B7EC170-1CB3-41AD-8FC2-9294389A3E64}" type="datetimeFigureOut">
              <a:rPr lang="it-IT"/>
              <a:pPr marL="0" marR="0" lvl="0" indent="0" algn="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  <a:defRPr sz="1400"/>
              </a:pPr>
              <a:t>18/01/2024</a:t>
            </a:fld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4" name="Segnaposto piè di pagina 3"/>
          <p:cNvSpPr txBox="1">
            <a:spLocks noGrp="1"/>
          </p:cNvSpPr>
          <p:nvPr>
            <p:ph type="ftr" sz="quarter" idx="2"/>
          </p:nvPr>
        </p:nvSpPr>
        <p:spPr>
          <a:xfrm>
            <a:off x="0" y="942912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/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5" name="Segnaposto numero diapositiva 4"/>
          <p:cNvSpPr txBox="1">
            <a:spLocks noGrp="1"/>
          </p:cNvSpPr>
          <p:nvPr>
            <p:ph type="sldNum" sz="quarter" idx="3"/>
          </p:nvPr>
        </p:nvSpPr>
        <p:spPr>
          <a:xfrm>
            <a:off x="3847320" y="9429120"/>
            <a:ext cx="2949120" cy="49572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/>
            </a:pPr>
            <a:fld id="{0B66B7C3-E2B2-4AA3-B43D-6208B74ADEA6}" type="slidenum">
              <a:rPr/>
              <a:pPr marL="0" marR="0" lvl="0" indent="0" algn="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>
                  <a:tab pos="0" algn="l"/>
                  <a:tab pos="914400" algn="l"/>
                  <a:tab pos="1828800" algn="l"/>
                  <a:tab pos="2743199" algn="l"/>
                  <a:tab pos="3657600" algn="l"/>
                  <a:tab pos="4572000" algn="l"/>
                  <a:tab pos="5486399" algn="l"/>
                  <a:tab pos="6400799" algn="l"/>
                  <a:tab pos="7315200" algn="l"/>
                  <a:tab pos="8229600" algn="l"/>
                  <a:tab pos="9144000" algn="l"/>
                  <a:tab pos="10058400" algn="l"/>
                </a:tabLst>
                <a:defRPr sz="1400"/>
              </a:pPr>
              <a:t>‹N›</a:t>
            </a:fld>
            <a:endParaRPr lang="it-IT" sz="1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76216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/>
          <p:cNvSpPr>
            <a:spLocks noMove="1" noResize="1"/>
          </p:cNvSpPr>
          <p:nvPr/>
        </p:nvSpPr>
        <p:spPr>
          <a:xfrm>
            <a:off x="0" y="0"/>
            <a:ext cx="6796800" cy="99252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/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it-IT" sz="2400" b="0" i="0" u="none" strike="noStrike" baseline="0">
              <a:ln>
                <a:noFill/>
              </a:ln>
              <a:solidFill>
                <a:srgbClr val="000000"/>
              </a:solidFill>
              <a:latin typeface="Times" pitchFamily="18"/>
              <a:ea typeface="DejaVu Sans" pitchFamily="2"/>
              <a:cs typeface="Lohit Hindi" pitchFamily="2"/>
            </a:endParaRPr>
          </a:p>
        </p:txBody>
      </p:sp>
      <p:sp>
        <p:nvSpPr>
          <p:cNvPr id="3" name="Segnaposto intestazione 2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/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it-IT"/>
          </a:p>
        </p:txBody>
      </p:sp>
      <p:sp>
        <p:nvSpPr>
          <p:cNvPr id="4" name="Segnaposto data 3"/>
          <p:cNvSpPr txBox="1">
            <a:spLocks noGrp="1"/>
          </p:cNvSpPr>
          <p:nvPr>
            <p:ph type="dt" idx="1"/>
          </p:nvPr>
        </p:nvSpPr>
        <p:spPr>
          <a:xfrm>
            <a:off x="3851279" y="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/>
          <a:lstStyle>
            <a:lvl1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A2CCE629-2C6F-4BB6-A68D-19F65CE8A757}" type="datetimeFigureOut">
              <a:rPr lang="it-IT"/>
              <a:pPr lvl="0"/>
              <a:t>18/01/2024</a:t>
            </a:fld>
            <a:endParaRPr lang="it-IT"/>
          </a:p>
        </p:txBody>
      </p:sp>
      <p:sp>
        <p:nvSpPr>
          <p:cNvPr id="5" name="Segnaposto immagine diapositiva 4"/>
          <p:cNvSpPr>
            <a:spLocks noGrp="1" noRot="1" noChangeAspect="1"/>
          </p:cNvSpPr>
          <p:nvPr>
            <p:ph type="sldImg" idx="2"/>
          </p:nvPr>
        </p:nvSpPr>
        <p:spPr>
          <a:xfrm>
            <a:off x="917280" y="744120"/>
            <a:ext cx="4964040" cy="372312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6" name="Segnaposto note 5"/>
          <p:cNvSpPr txBox="1">
            <a:spLocks noGrp="1"/>
          </p:cNvSpPr>
          <p:nvPr>
            <p:ph type="body" sz="quarter" idx="3"/>
          </p:nvPr>
        </p:nvSpPr>
        <p:spPr>
          <a:xfrm>
            <a:off x="906479" y="4714560"/>
            <a:ext cx="4984560" cy="4467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>
            <a:defPPr lvl="0">
              <a:buNone/>
            </a:defPPr>
            <a:lvl1pPr lvl="0">
              <a:buNone/>
            </a:lvl1pPr>
            <a:lvl2pPr lvl="1">
              <a:buClr>
                <a:srgbClr val="000000"/>
              </a:buClr>
              <a:buSzPct val="100000"/>
              <a:buFont typeface="Times" pitchFamily="18"/>
              <a:buChar char="•"/>
            </a:lvl2pPr>
            <a:lvl3pPr lvl="2">
              <a:buClr>
                <a:srgbClr val="000000"/>
              </a:buClr>
              <a:buSzPct val="100000"/>
              <a:buFont typeface="Times" pitchFamily="18"/>
              <a:buChar char="•"/>
            </a:lvl3pPr>
            <a:lvl4pPr lvl="3">
              <a:buClr>
                <a:srgbClr val="000000"/>
              </a:buClr>
              <a:buSzPct val="100000"/>
              <a:buFont typeface="Times" pitchFamily="18"/>
              <a:buChar char="•"/>
            </a:lvl4pPr>
            <a:lvl5pPr lvl="4">
              <a:buClr>
                <a:srgbClr val="000000"/>
              </a:buClr>
              <a:buSzPct val="100000"/>
              <a:buFont typeface="Times" pitchFamily="18"/>
              <a:buChar char="•"/>
            </a:lvl5pPr>
            <a:lvl6pPr lvl="5">
              <a:buClr>
                <a:srgbClr val="000000"/>
              </a:buClr>
              <a:buSzPct val="100000"/>
              <a:buFont typeface="Times" pitchFamily="18"/>
              <a:buChar char="•"/>
            </a:lvl6pPr>
            <a:lvl7pPr lvl="6">
              <a:buClr>
                <a:srgbClr val="000000"/>
              </a:buClr>
              <a:buSzPct val="100000"/>
              <a:buFont typeface="Times" pitchFamily="18"/>
              <a:buChar char="•"/>
            </a:lvl7pPr>
            <a:lvl8pPr lvl="7">
              <a:buClr>
                <a:srgbClr val="000000"/>
              </a:buClr>
              <a:buSzPct val="100000"/>
              <a:buFont typeface="Times" pitchFamily="18"/>
              <a:buChar char="•"/>
            </a:lvl8pPr>
            <a:lvl9pPr lvl="8">
              <a:buClr>
                <a:srgbClr val="000000"/>
              </a:buClr>
              <a:buSzPct val="100000"/>
              <a:buFont typeface="Times" pitchFamily="18"/>
              <a:buChar char="•"/>
            </a:lvl9pPr>
          </a:lstStyle>
          <a:p>
            <a:endParaRPr lang="it-IT"/>
          </a:p>
        </p:txBody>
      </p:sp>
      <p:sp>
        <p:nvSpPr>
          <p:cNvPr id="7" name="Segnaposto piè di pagina 6"/>
          <p:cNvSpPr txBox="1">
            <a:spLocks noGrp="1"/>
          </p:cNvSpPr>
          <p:nvPr>
            <p:ph type="ftr" sz="quarter" idx="4"/>
          </p:nvPr>
        </p:nvSpPr>
        <p:spPr>
          <a:xfrm>
            <a:off x="0" y="942948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/>
          <a:lstStyle>
            <a:lvl1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it-IT"/>
          </a:p>
        </p:txBody>
      </p:sp>
      <p:sp>
        <p:nvSpPr>
          <p:cNvPr id="8" name="Segnaposto numero diapositiva 7"/>
          <p:cNvSpPr txBox="1">
            <a:spLocks noGrp="1"/>
          </p:cNvSpPr>
          <p:nvPr>
            <p:ph type="sldNum" sz="quarter" idx="5"/>
          </p:nvPr>
        </p:nvSpPr>
        <p:spPr>
          <a:xfrm>
            <a:off x="3851279" y="9429480"/>
            <a:ext cx="2946239" cy="49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/>
          <a:lstStyle>
            <a:lvl1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it-IT" sz="1200" b="0" i="0" u="none" strike="noStrike" baseline="0">
                <a:solidFill>
                  <a:srgbClr val="000000"/>
                </a:solidFill>
                <a:latin typeface="Time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D4EA0611-6E8A-498B-AC44-4B25849EFDB4}" type="slidenum">
              <a:rPr/>
              <a:pPr lvl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4184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914400" algn="l"/>
        <a:tab pos="1828800" algn="l"/>
        <a:tab pos="2743199" algn="l"/>
        <a:tab pos="3657600" algn="l"/>
        <a:tab pos="4572000" algn="l"/>
        <a:tab pos="5486399" algn="l"/>
        <a:tab pos="6400799" algn="l"/>
        <a:tab pos="7315200" algn="l"/>
        <a:tab pos="8229600" algn="l"/>
        <a:tab pos="9144000" algn="l"/>
        <a:tab pos="10058400" algn="l"/>
      </a:tabLst>
      <a:defRPr lang="it-IT" sz="1200" b="0" i="0" u="none" strike="noStrike" baseline="0">
        <a:ln>
          <a:noFill/>
        </a:ln>
        <a:solidFill>
          <a:srgbClr val="000000"/>
        </a:solidFill>
        <a:latin typeface="Time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7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wrap="square" lIns="90000" tIns="46800" rIns="90000" bIns="46800" anchor="b" anchorCtr="0" compatLnSpc="1"/>
          <a:lstStyle/>
          <a:p>
            <a:pPr lvl="0"/>
            <a:fld id="{B0CAC7B4-3798-4936-8705-36D58079C737}" type="slidenum">
              <a:rPr/>
              <a:pPr lvl="0"/>
              <a:t>1</a:t>
            </a:fld>
            <a:endParaRPr lang="it-IT"/>
          </a:p>
        </p:txBody>
      </p:sp>
      <p:sp>
        <p:nvSpPr>
          <p:cNvPr id="2" name="Segnaposto immagine diapositiva 1"/>
          <p:cNvSpPr>
            <a:spLocks noGrp="1" noRot="1" noChangeAspect="1" noResize="1"/>
          </p:cNvSpPr>
          <p:nvPr>
            <p:ph type="sldImg"/>
          </p:nvPr>
        </p:nvSpPr>
        <p:spPr>
          <a:xfrm>
            <a:off x="688975" y="803275"/>
            <a:ext cx="5360988" cy="40211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Segnaposto note 2"/>
          <p:cNvSpPr txBox="1">
            <a:spLocks noGrp="1"/>
          </p:cNvSpPr>
          <p:nvPr>
            <p:ph type="body" sz="quarter" idx="1"/>
          </p:nvPr>
        </p:nvSpPr>
        <p:spPr>
          <a:xfrm>
            <a:off x="906479" y="4714560"/>
            <a:ext cx="4984560" cy="4467960"/>
          </a:xfrm>
        </p:spPr>
        <p:txBody>
          <a:bodyPr>
            <a:spAutoFit/>
          </a:bodyPr>
          <a:lstStyle>
            <a:defPPr lvl="0">
              <a:buNone/>
            </a:defPPr>
            <a:lvl1pPr lvl="0">
              <a:buNone/>
            </a:lvl1pPr>
            <a:lvl2pPr lvl="1">
              <a:buClr>
                <a:srgbClr val="000000"/>
              </a:buClr>
              <a:buSzPct val="100000"/>
              <a:buFont typeface="Times" pitchFamily="18"/>
              <a:buChar char="•"/>
            </a:lvl2pPr>
            <a:lvl3pPr lvl="2">
              <a:buClr>
                <a:srgbClr val="000000"/>
              </a:buClr>
              <a:buSzPct val="100000"/>
              <a:buFont typeface="Times" pitchFamily="18"/>
              <a:buChar char="•"/>
            </a:lvl3pPr>
            <a:lvl4pPr lvl="3">
              <a:buClr>
                <a:srgbClr val="000000"/>
              </a:buClr>
              <a:buSzPct val="100000"/>
              <a:buFont typeface="Times" pitchFamily="18"/>
              <a:buChar char="•"/>
            </a:lvl4pPr>
            <a:lvl5pPr lvl="4">
              <a:buClr>
                <a:srgbClr val="000000"/>
              </a:buClr>
              <a:buSzPct val="100000"/>
              <a:buFont typeface="Times" pitchFamily="18"/>
              <a:buChar char="•"/>
            </a:lvl5pPr>
            <a:lvl6pPr lvl="5">
              <a:buClr>
                <a:srgbClr val="000000"/>
              </a:buClr>
              <a:buSzPct val="100000"/>
              <a:buFont typeface="Times" pitchFamily="18"/>
              <a:buChar char="•"/>
            </a:lvl6pPr>
            <a:lvl7pPr lvl="6">
              <a:buClr>
                <a:srgbClr val="000000"/>
              </a:buClr>
              <a:buSzPct val="100000"/>
              <a:buFont typeface="Times" pitchFamily="18"/>
              <a:buChar char="•"/>
            </a:lvl7pPr>
            <a:lvl8pPr lvl="7">
              <a:buClr>
                <a:srgbClr val="000000"/>
              </a:buClr>
              <a:buSzPct val="100000"/>
              <a:buFont typeface="Times" pitchFamily="18"/>
              <a:buChar char="•"/>
            </a:lvl8pPr>
            <a:lvl9pPr lvl="8">
              <a:buClr>
                <a:srgbClr val="000000"/>
              </a:buClr>
              <a:buSzPct val="100000"/>
              <a:buFont typeface="Times" pitchFamily="18"/>
              <a:buChar char="•"/>
            </a:lvl9pPr>
          </a:lstStyle>
          <a:p>
            <a:endParaRPr lang="it-IT" kern="1200"/>
          </a:p>
        </p:txBody>
      </p:sp>
    </p:spTree>
    <p:extLst>
      <p:ext uri="{BB962C8B-B14F-4D97-AF65-F5344CB8AC3E}">
        <p14:creationId xmlns:p14="http://schemas.microsoft.com/office/powerpoint/2010/main" val="3660413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7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wrap="square" lIns="90000" tIns="46800" rIns="90000" bIns="46800" anchor="b" anchorCtr="0" compatLnSpc="1"/>
          <a:lstStyle/>
          <a:p>
            <a:pPr lvl="0"/>
            <a:fld id="{F8326D9B-4964-422F-A749-4FA029C75986}" type="slidenum">
              <a:rPr/>
              <a:pPr lvl="0"/>
              <a:t>2</a:t>
            </a:fld>
            <a:endParaRPr lang="it-IT"/>
          </a:p>
        </p:txBody>
      </p:sp>
      <p:sp>
        <p:nvSpPr>
          <p:cNvPr id="2" name="Segnaposto immagine diapositiva 1"/>
          <p:cNvSpPr>
            <a:spLocks noGrp="1" noRot="1" noChangeAspect="1" noResize="1"/>
          </p:cNvSpPr>
          <p:nvPr>
            <p:ph type="sldImg"/>
          </p:nvPr>
        </p:nvSpPr>
        <p:spPr>
          <a:xfrm>
            <a:off x="917575" y="744538"/>
            <a:ext cx="4964113" cy="3722687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Segnaposto note 2"/>
          <p:cNvSpPr txBox="1">
            <a:spLocks noGrp="1"/>
          </p:cNvSpPr>
          <p:nvPr>
            <p:ph type="body" sz="quarter" idx="1"/>
          </p:nvPr>
        </p:nvSpPr>
        <p:spPr>
          <a:xfrm>
            <a:off x="906479" y="4714560"/>
            <a:ext cx="4984560" cy="4467960"/>
          </a:xfrm>
        </p:spPr>
        <p:txBody>
          <a:bodyPr>
            <a:spAutoFit/>
          </a:bodyPr>
          <a:lstStyle>
            <a:defPPr lvl="0">
              <a:buNone/>
            </a:defPPr>
            <a:lvl1pPr lvl="0">
              <a:buNone/>
            </a:lvl1pPr>
            <a:lvl2pPr lvl="1">
              <a:buClr>
                <a:srgbClr val="000000"/>
              </a:buClr>
              <a:buSzPct val="100000"/>
              <a:buFont typeface="Times" pitchFamily="18"/>
              <a:buChar char="•"/>
            </a:lvl2pPr>
            <a:lvl3pPr lvl="2">
              <a:buClr>
                <a:srgbClr val="000000"/>
              </a:buClr>
              <a:buSzPct val="100000"/>
              <a:buFont typeface="Times" pitchFamily="18"/>
              <a:buChar char="•"/>
            </a:lvl3pPr>
            <a:lvl4pPr lvl="3">
              <a:buClr>
                <a:srgbClr val="000000"/>
              </a:buClr>
              <a:buSzPct val="100000"/>
              <a:buFont typeface="Times" pitchFamily="18"/>
              <a:buChar char="•"/>
            </a:lvl4pPr>
            <a:lvl5pPr lvl="4">
              <a:buClr>
                <a:srgbClr val="000000"/>
              </a:buClr>
              <a:buSzPct val="100000"/>
              <a:buFont typeface="Times" pitchFamily="18"/>
              <a:buChar char="•"/>
            </a:lvl5pPr>
            <a:lvl6pPr lvl="5">
              <a:buClr>
                <a:srgbClr val="000000"/>
              </a:buClr>
              <a:buSzPct val="100000"/>
              <a:buFont typeface="Times" pitchFamily="18"/>
              <a:buChar char="•"/>
            </a:lvl6pPr>
            <a:lvl7pPr lvl="6">
              <a:buClr>
                <a:srgbClr val="000000"/>
              </a:buClr>
              <a:buSzPct val="100000"/>
              <a:buFont typeface="Times" pitchFamily="18"/>
              <a:buChar char="•"/>
            </a:lvl7pPr>
            <a:lvl8pPr lvl="7">
              <a:buClr>
                <a:srgbClr val="000000"/>
              </a:buClr>
              <a:buSzPct val="100000"/>
              <a:buFont typeface="Times" pitchFamily="18"/>
              <a:buChar char="•"/>
            </a:lvl8pPr>
            <a:lvl9pPr lvl="8">
              <a:buClr>
                <a:srgbClr val="000000"/>
              </a:buClr>
              <a:buSzPct val="100000"/>
              <a:buFont typeface="Times" pitchFamily="18"/>
              <a:buChar char="•"/>
            </a:lvl9pPr>
          </a:lstStyle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5813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7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wrap="square" lIns="90000" tIns="46800" rIns="90000" bIns="46800" anchor="b" anchorCtr="0" compatLnSpc="1"/>
          <a:lstStyle/>
          <a:p>
            <a:pPr lvl="0"/>
            <a:fld id="{B55A696E-E57D-4EA3-BADF-49D1D3D9306E}" type="slidenum">
              <a:rPr/>
              <a:pPr lvl="0"/>
              <a:t>4</a:t>
            </a:fld>
            <a:endParaRPr lang="it-IT"/>
          </a:p>
        </p:txBody>
      </p:sp>
      <p:sp>
        <p:nvSpPr>
          <p:cNvPr id="2" name="Segnaposto immagine diapositiva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Segnaposto note 2"/>
          <p:cNvSpPr txBox="1">
            <a:spLocks noGrp="1"/>
          </p:cNvSpPr>
          <p:nvPr>
            <p:ph type="body" sz="quarter" idx="1"/>
          </p:nvPr>
        </p:nvSpPr>
        <p:spPr>
          <a:xfrm>
            <a:off x="731880" y="4560480"/>
            <a:ext cx="5851440" cy="4320360"/>
          </a:xfrm>
        </p:spPr>
        <p:txBody>
          <a:bodyPr/>
          <a:lstStyle>
            <a:defPPr lvl="0">
              <a:buNone/>
            </a:defPPr>
            <a:lvl1pPr lvl="0">
              <a:buNone/>
            </a:lvl1pPr>
            <a:lvl2pPr lvl="1">
              <a:buClr>
                <a:srgbClr val="000000"/>
              </a:buClr>
              <a:buSzPct val="100000"/>
              <a:buFont typeface="Times" pitchFamily="18"/>
              <a:buChar char="•"/>
            </a:lvl2pPr>
            <a:lvl3pPr lvl="2">
              <a:buClr>
                <a:srgbClr val="000000"/>
              </a:buClr>
              <a:buSzPct val="100000"/>
              <a:buFont typeface="Times" pitchFamily="18"/>
              <a:buChar char="•"/>
            </a:lvl3pPr>
            <a:lvl4pPr lvl="3">
              <a:buClr>
                <a:srgbClr val="000000"/>
              </a:buClr>
              <a:buSzPct val="100000"/>
              <a:buFont typeface="Times" pitchFamily="18"/>
              <a:buChar char="•"/>
            </a:lvl4pPr>
            <a:lvl5pPr lvl="4">
              <a:buClr>
                <a:srgbClr val="000000"/>
              </a:buClr>
              <a:buSzPct val="100000"/>
              <a:buFont typeface="Times" pitchFamily="18"/>
              <a:buChar char="•"/>
            </a:lvl5pPr>
            <a:lvl6pPr lvl="5">
              <a:buClr>
                <a:srgbClr val="000000"/>
              </a:buClr>
              <a:buSzPct val="100000"/>
              <a:buFont typeface="Times" pitchFamily="18"/>
              <a:buChar char="•"/>
            </a:lvl6pPr>
            <a:lvl7pPr lvl="6">
              <a:buClr>
                <a:srgbClr val="000000"/>
              </a:buClr>
              <a:buSzPct val="100000"/>
              <a:buFont typeface="Times" pitchFamily="18"/>
              <a:buChar char="•"/>
            </a:lvl7pPr>
            <a:lvl8pPr lvl="7">
              <a:buClr>
                <a:srgbClr val="000000"/>
              </a:buClr>
              <a:buSzPct val="100000"/>
              <a:buFont typeface="Times" pitchFamily="18"/>
              <a:buChar char="•"/>
            </a:lvl8pPr>
            <a:lvl9pPr lvl="8">
              <a:buClr>
                <a:srgbClr val="000000"/>
              </a:buClr>
              <a:buSzPct val="100000"/>
              <a:buFont typeface="Times" pitchFamily="18"/>
              <a:buChar char="•"/>
            </a:lvl9pPr>
          </a:lstStyle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48941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/>
        </p:nvGrpSpPr>
        <p:grpSpPr>
          <a:xfrm>
            <a:off x="48007" y="3832827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404879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4574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4186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6368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magine 1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035552"/>
          </a:xfrm>
          <a:prstGeom prst="rect">
            <a:avLst/>
          </a:prstGeom>
        </p:spPr>
      </p:pic>
      <p:pic>
        <p:nvPicPr>
          <p:cNvPr id="3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5" name="Gruppo 4"/>
          <p:cNvGrpSpPr/>
          <p:nvPr/>
        </p:nvGrpSpPr>
        <p:grpSpPr>
          <a:xfrm>
            <a:off x="48007" y="3842173"/>
            <a:ext cx="9036647" cy="180000"/>
            <a:chOff x="1218340" y="275867"/>
            <a:chExt cx="17715122" cy="567843"/>
          </a:xfrm>
        </p:grpSpPr>
        <p:cxnSp>
          <p:nvCxnSpPr>
            <p:cNvPr id="6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50500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/>
        </p:nvSpPr>
        <p:spPr>
          <a:xfrm>
            <a:off x="157778" y="6363505"/>
            <a:ext cx="2175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Software </a:t>
            </a:r>
            <a:r>
              <a:rPr lang="it-IT" sz="1200" b="1" err="1">
                <a:solidFill>
                  <a:srgbClr val="FFFFFF"/>
                </a:solidFill>
                <a:latin typeface="Arial"/>
                <a:cs typeface="Arial"/>
              </a:rPr>
              <a:t>Defined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 Networks</a:t>
            </a:r>
          </a:p>
        </p:txBody>
      </p:sp>
      <p:grpSp>
        <p:nvGrpSpPr>
          <p:cNvPr id="132" name="Gruppo 131"/>
          <p:cNvGrpSpPr/>
          <p:nvPr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4144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1668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1208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7122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1178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0840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9345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033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591379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igura a mano libera 1"/>
          <p:cNvSpPr/>
          <p:nvPr/>
        </p:nvSpPr>
        <p:spPr>
          <a:xfrm>
            <a:off x="1457280" y="4572000"/>
            <a:ext cx="6248520" cy="1361911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pPr lvl="0" hangingPunct="0">
              <a:spcBef>
                <a:spcPts val="1500"/>
              </a:spcBef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2400" b="1" i="0" u="none" strike="noStrike" baseline="0" dirty="0">
                <a:ln>
                  <a:noFill/>
                </a:ln>
                <a:solidFill>
                  <a:schemeClr val="bg1"/>
                </a:solidFill>
                <a:latin typeface="Arial" pitchFamily="34"/>
                <a:ea typeface="DejaVu Sans" pitchFamily="2"/>
                <a:cs typeface="Lohit Hindi" pitchFamily="2"/>
              </a:rPr>
              <a:t>SDN – </a:t>
            </a:r>
            <a:r>
              <a:rPr lang="it-IT" sz="2400" b="1" dirty="0">
                <a:solidFill>
                  <a:schemeClr val="bg1"/>
                </a:solidFill>
                <a:latin typeface="Arial" pitchFamily="34"/>
                <a:ea typeface="DejaVu Sans" pitchFamily="2"/>
                <a:cs typeface="Lohit Hindi" pitchFamily="2"/>
              </a:rPr>
              <a:t>Access Control</a:t>
            </a:r>
            <a:endParaRPr lang="it-IT" sz="2400" b="1" i="0" u="none" strike="noStrike" baseline="0" dirty="0">
              <a:ln>
                <a:noFill/>
              </a:ln>
              <a:solidFill>
                <a:schemeClr val="bg1"/>
              </a:solidFill>
              <a:latin typeface="Arial" pitchFamily="34"/>
              <a:ea typeface="DejaVu Sans" pitchFamily="2"/>
              <a:cs typeface="Lohit Hindi" pitchFamily="2"/>
            </a:endParaRPr>
          </a:p>
          <a:p>
            <a:pPr marL="0" marR="0" lvl="0" indent="0" algn="l" rtl="0" hangingPunct="0">
              <a:lnSpc>
                <a:spcPct val="100000"/>
              </a:lnSpc>
              <a:spcBef>
                <a:spcPts val="873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b="0" i="0" u="none" strike="noStrike" baseline="0" dirty="0">
                <a:ln>
                  <a:noFill/>
                </a:ln>
                <a:solidFill>
                  <a:schemeClr val="bg1"/>
                </a:solidFill>
                <a:latin typeface="Arial" pitchFamily="34"/>
                <a:ea typeface="DejaVu Sans" pitchFamily="2"/>
                <a:cs typeface="Lohit Hindi" pitchFamily="2"/>
              </a:rPr>
              <a:t>Giuseppe Gattulli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873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dirty="0">
                <a:solidFill>
                  <a:schemeClr val="bg1"/>
                </a:solidFill>
                <a:latin typeface="Arial" pitchFamily="34"/>
                <a:ea typeface="DejaVu Sans" pitchFamily="2"/>
                <a:cs typeface="Lohit Hindi" pitchFamily="2"/>
              </a:rPr>
              <a:t>Manuele Montrasio </a:t>
            </a:r>
          </a:p>
          <a:p>
            <a:pPr marL="0" marR="0" lvl="0" indent="0" algn="l" rtl="0" hangingPunct="0">
              <a:lnSpc>
                <a:spcPct val="100000"/>
              </a:lnSpc>
              <a:spcBef>
                <a:spcPts val="873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it-IT" sz="1400" b="0" i="0" u="none" strike="noStrike" baseline="0" dirty="0">
                <a:ln>
                  <a:noFill/>
                </a:ln>
                <a:solidFill>
                  <a:schemeClr val="bg1"/>
                </a:solidFill>
                <a:latin typeface="Arial" pitchFamily="34"/>
                <a:ea typeface="DejaVu Sans" pitchFamily="2"/>
                <a:cs typeface="Lohit Hindi" pitchFamily="2"/>
              </a:rPr>
              <a:t>Luigi Borroni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B30342A-DDCC-4397-AAA5-46851533A50C}"/>
              </a:ext>
            </a:extLst>
          </p:cNvPr>
          <p:cNvSpPr txBox="1"/>
          <p:nvPr/>
        </p:nvSpPr>
        <p:spPr>
          <a:xfrm>
            <a:off x="1331640" y="6093296"/>
            <a:ext cx="51309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Software </a:t>
            </a:r>
            <a:r>
              <a:rPr kumimoji="0" 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Defined</a:t>
            </a:r>
            <a:r>
              <a:rPr kumimoji="0" lang="it-IT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Networks Project – AA 2020-2021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defPPr lvl="0">
              <a:buNone/>
            </a:defPPr>
            <a:lvl1pPr lvl="0">
              <a:buNone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it-IT" dirty="0" err="1"/>
              <a:t>Specification</a:t>
            </a:r>
            <a:endParaRPr lang="it-IT" dirty="0"/>
          </a:p>
        </p:txBody>
      </p:sp>
      <p:sp>
        <p:nvSpPr>
          <p:cNvPr id="3" name="Segnaposto testo 2"/>
          <p:cNvSpPr txBox="1">
            <a:spLocks noGrp="1"/>
          </p:cNvSpPr>
          <p:nvPr>
            <p:ph idx="1"/>
          </p:nvPr>
        </p:nvSpPr>
        <p:spPr>
          <a:xfrm>
            <a:off x="288520" y="1484784"/>
            <a:ext cx="8581043" cy="4525963"/>
          </a:xfrm>
        </p:spPr>
        <p:txBody>
          <a:bodyPr>
            <a:normAutofit/>
          </a:bodyPr>
          <a:lstStyle>
            <a:defPPr marL="342720" marR="0" lvl="0" indent="-342720" algn="l" rtl="0" hangingPunct="0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None/>
              <a:tabLst>
                <a:tab pos="342720" algn="l"/>
                <a:tab pos="914040" algn="l"/>
                <a:tab pos="1828439" algn="l"/>
                <a:tab pos="2742839" algn="l"/>
                <a:tab pos="3657239" algn="l"/>
                <a:tab pos="4571639" algn="l"/>
                <a:tab pos="5486040" algn="l"/>
                <a:tab pos="6400440" algn="l"/>
                <a:tab pos="7314840" algn="l"/>
                <a:tab pos="8229240" algn="l"/>
                <a:tab pos="9143640" algn="l"/>
                <a:tab pos="10058040" algn="l"/>
              </a:tabLst>
              <a:defRPr lang="it-IT" sz="20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defPPr>
            <a:lvl1pPr marL="342720" marR="0" lvl="0" indent="-342720" algn="l" rtl="0" hangingPunct="0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None/>
              <a:tabLst>
                <a:tab pos="342720" algn="l"/>
                <a:tab pos="914040" algn="l"/>
                <a:tab pos="1828439" algn="l"/>
                <a:tab pos="2742839" algn="l"/>
                <a:tab pos="3657239" algn="l"/>
                <a:tab pos="4571639" algn="l"/>
                <a:tab pos="5486040" algn="l"/>
                <a:tab pos="6400440" algn="l"/>
                <a:tab pos="7314840" algn="l"/>
                <a:tab pos="8229240" algn="l"/>
                <a:tab pos="9143640" algn="l"/>
                <a:tab pos="10058040" algn="l"/>
              </a:tabLst>
              <a:defRPr lang="it-IT" sz="20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lvl1pPr>
            <a:lvl2pPr marL="742680" marR="0" lvl="1" indent="-285480" algn="l" rtl="0" hangingPunct="0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rgbClr val="004C80"/>
              </a:buClr>
              <a:buSzPct val="85000"/>
              <a:buFont typeface="Wingdings" pitchFamily="2"/>
              <a:buChar char=""/>
              <a:tabLst>
                <a:tab pos="171360" algn="l"/>
                <a:tab pos="1085759" algn="l"/>
                <a:tab pos="2000160" algn="l"/>
                <a:tab pos="2914560" algn="l"/>
                <a:tab pos="3828959" algn="l"/>
                <a:tab pos="4743360" algn="l"/>
                <a:tab pos="5657760" algn="l"/>
                <a:tab pos="6572160" algn="l"/>
                <a:tab pos="7486560" algn="l"/>
                <a:tab pos="8400960" algn="l"/>
                <a:tab pos="9315360" algn="l"/>
              </a:tabLst>
              <a:defRPr lang="it-IT" sz="20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lvl2pPr>
            <a:lvl3pPr marL="1143000" marR="0" lvl="2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4D82"/>
              </a:buClr>
              <a:buSzPct val="100000"/>
              <a:buFont typeface="Arial" pitchFamily="34"/>
              <a:buChar char="•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  <a:tab pos="89153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lvl3pPr>
            <a:lvl4pPr marL="1600199" marR="0" lvl="3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4C80"/>
              </a:buClr>
              <a:buSzPct val="100000"/>
              <a:buFont typeface="Arial" pitchFamily="34"/>
              <a:buChar char="–"/>
              <a:tabLst>
                <a:tab pos="228600" algn="l"/>
                <a:tab pos="1143000" algn="l"/>
                <a:tab pos="2057400" algn="l"/>
                <a:tab pos="2971800" algn="l"/>
                <a:tab pos="3886200" algn="l"/>
                <a:tab pos="4800600" algn="l"/>
                <a:tab pos="5715000" algn="l"/>
                <a:tab pos="6629400" algn="l"/>
                <a:tab pos="7543799" algn="l"/>
                <a:tab pos="8458200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lvl4pPr>
            <a:lvl5pPr marL="2057400" marR="0" lvl="4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5pPr>
            <a:lvl6pPr marL="2057400" marR="0" lvl="5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6pPr>
            <a:lvl7pPr marL="2057400" marR="0" lvl="6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7pPr>
            <a:lvl8pPr marL="2057400" marR="0" lvl="7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8pPr>
            <a:lvl9pPr marL="2057400" marR="0" lvl="8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9pPr>
          </a:lstStyle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1800" dirty="0"/>
              <a:t>The controller can handle all network topologies, where hosts must have all spoken at least once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it-IT" sz="1800" dirty="0" err="1"/>
              <a:t>Static</a:t>
            </a:r>
            <a:r>
              <a:rPr lang="it-IT" sz="1800" dirty="0"/>
              <a:t> network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1800" dirty="0"/>
              <a:t>Managed traffic is TCP/UDP between client and server</a:t>
            </a:r>
            <a:endParaRPr lang="it-IT" sz="1800" dirty="0"/>
          </a:p>
          <a:p>
            <a:pPr lvl="0"/>
            <a:endParaRPr lang="it-IT" sz="1600" dirty="0"/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44D9BA-DD95-4E19-97CB-8229AF434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Specification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B91497B-0627-45ED-93BD-E99AC1C4C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it-IT" sz="1800" dirty="0">
                <a:solidFill>
                  <a:prstClr val="black"/>
                </a:solidFill>
              </a:rPr>
              <a:t>The </a:t>
            </a:r>
            <a:r>
              <a:rPr lang="it-IT" sz="1800" b="1" dirty="0" err="1">
                <a:solidFill>
                  <a:prstClr val="black"/>
                </a:solidFill>
              </a:rPr>
              <a:t>Primary</a:t>
            </a:r>
            <a:r>
              <a:rPr lang="it-IT" sz="1800" b="1" dirty="0">
                <a:solidFill>
                  <a:prstClr val="black"/>
                </a:solidFill>
              </a:rPr>
              <a:t> </a:t>
            </a:r>
            <a:r>
              <a:rPr lang="it-IT" sz="1800" b="1" dirty="0" err="1">
                <a:solidFill>
                  <a:prstClr val="black"/>
                </a:solidFill>
              </a:rPr>
              <a:t>Objective</a:t>
            </a:r>
            <a:r>
              <a:rPr kumimoji="0" lang="it-IT" sz="1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:</a:t>
            </a:r>
            <a:endParaRPr lang="it-IT" sz="1800" dirty="0">
              <a:solidFill>
                <a:prstClr val="black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it-IT" sz="1800" dirty="0" err="1">
                <a:solidFill>
                  <a:prstClr val="black"/>
                </a:solidFill>
              </a:rPr>
              <a:t>Minimal</a:t>
            </a:r>
            <a:r>
              <a:rPr lang="it-IT" sz="1800" dirty="0">
                <a:solidFill>
                  <a:prstClr val="black"/>
                </a:solidFill>
              </a:rPr>
              <a:t> </a:t>
            </a:r>
            <a:r>
              <a:rPr lang="it-IT" sz="1800" dirty="0" err="1">
                <a:solidFill>
                  <a:prstClr val="black"/>
                </a:solidFill>
              </a:rPr>
              <a:t>Walk</a:t>
            </a:r>
            <a:r>
              <a:rPr lang="it-IT" sz="1800" dirty="0">
                <a:solidFill>
                  <a:prstClr val="black"/>
                </a:solidFill>
              </a:rPr>
              <a:t> Routing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solidFill>
                  <a:prstClr val="black"/>
                </a:solidFill>
              </a:rPr>
              <a:t>Link limit (no switch-host) of max 3 streams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lvl="0">
              <a:defRPr/>
            </a:pPr>
            <a:r>
              <a:rPr lang="it-IT" sz="1800" dirty="0">
                <a:solidFill>
                  <a:prstClr val="black"/>
                </a:solidFill>
              </a:rPr>
              <a:t>The </a:t>
            </a:r>
            <a:r>
              <a:rPr lang="it-IT" sz="1800" b="1" dirty="0" err="1">
                <a:solidFill>
                  <a:prstClr val="black"/>
                </a:solidFill>
              </a:rPr>
              <a:t>Secondary</a:t>
            </a:r>
            <a:r>
              <a:rPr lang="it-IT" sz="1800" b="1" dirty="0">
                <a:solidFill>
                  <a:prstClr val="black"/>
                </a:solidFill>
              </a:rPr>
              <a:t> </a:t>
            </a:r>
            <a:r>
              <a:rPr lang="it-IT" sz="1800" b="1" dirty="0" err="1">
                <a:solidFill>
                  <a:prstClr val="black"/>
                </a:solidFill>
              </a:rPr>
              <a:t>Objective</a:t>
            </a:r>
            <a:r>
              <a:rPr lang="it-IT" sz="1800" dirty="0">
                <a:solidFill>
                  <a:prstClr val="black"/>
                </a:solidFill>
              </a:rPr>
              <a:t>: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solidFill>
                  <a:prstClr val="black"/>
                </a:solidFill>
              </a:rPr>
              <a:t>Delete inactive flows on links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3590063460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 txBox="1">
            <a:spLocks noGrp="1"/>
          </p:cNvSpPr>
          <p:nvPr>
            <p:ph type="title"/>
          </p:nvPr>
        </p:nvSpPr>
        <p:spPr>
          <a:xfrm>
            <a:off x="288521" y="86615"/>
            <a:ext cx="8581043" cy="840400"/>
          </a:xfrm>
        </p:spPr>
        <p:txBody>
          <a:bodyPr/>
          <a:lstStyle>
            <a:defPPr lvl="0">
              <a:buNone/>
            </a:defPPr>
            <a:lvl1pPr lvl="0">
              <a:buNone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it-IT" dirty="0"/>
              <a:t>Architecture</a:t>
            </a:r>
          </a:p>
        </p:txBody>
      </p:sp>
      <p:sp>
        <p:nvSpPr>
          <p:cNvPr id="3" name="Segnaposto testo 2"/>
          <p:cNvSpPr txBox="1">
            <a:spLocks noGrp="1"/>
          </p:cNvSpPr>
          <p:nvPr>
            <p:ph idx="1"/>
          </p:nvPr>
        </p:nvSpPr>
        <p:spPr>
          <a:xfrm>
            <a:off x="288521" y="1416219"/>
            <a:ext cx="8581042" cy="4604753"/>
          </a:xfrm>
        </p:spPr>
        <p:txBody>
          <a:bodyPr>
            <a:noAutofit/>
          </a:bodyPr>
          <a:lstStyle>
            <a:defPPr marL="342720" marR="0" lvl="0" indent="-342720" algn="l" rtl="0" hangingPunct="0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None/>
              <a:tabLst>
                <a:tab pos="342720" algn="l"/>
                <a:tab pos="914040" algn="l"/>
                <a:tab pos="1828439" algn="l"/>
                <a:tab pos="2742839" algn="l"/>
                <a:tab pos="3657239" algn="l"/>
                <a:tab pos="4571639" algn="l"/>
                <a:tab pos="5486040" algn="l"/>
                <a:tab pos="6400440" algn="l"/>
                <a:tab pos="7314840" algn="l"/>
                <a:tab pos="8229240" algn="l"/>
                <a:tab pos="9143640" algn="l"/>
                <a:tab pos="10058040" algn="l"/>
              </a:tabLst>
              <a:defRPr lang="it-IT" sz="20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defPPr>
            <a:lvl1pPr marL="342720" marR="0" lvl="0" indent="-342720" algn="l" rtl="0" hangingPunct="0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None/>
              <a:tabLst>
                <a:tab pos="342720" algn="l"/>
                <a:tab pos="914040" algn="l"/>
                <a:tab pos="1828439" algn="l"/>
                <a:tab pos="2742839" algn="l"/>
                <a:tab pos="3657239" algn="l"/>
                <a:tab pos="4571639" algn="l"/>
                <a:tab pos="5486040" algn="l"/>
                <a:tab pos="6400440" algn="l"/>
                <a:tab pos="7314840" algn="l"/>
                <a:tab pos="8229240" algn="l"/>
                <a:tab pos="9143640" algn="l"/>
                <a:tab pos="10058040" algn="l"/>
              </a:tabLst>
              <a:defRPr lang="it-IT" sz="20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lvl1pPr>
            <a:lvl2pPr marL="742680" marR="0" lvl="1" indent="-285480" algn="l" rtl="0" hangingPunct="0">
              <a:lnSpc>
                <a:spcPct val="100000"/>
              </a:lnSpc>
              <a:spcBef>
                <a:spcPts val="499"/>
              </a:spcBef>
              <a:spcAft>
                <a:spcPts val="0"/>
              </a:spcAft>
              <a:buClr>
                <a:srgbClr val="004C80"/>
              </a:buClr>
              <a:buSzPct val="85000"/>
              <a:buFont typeface="Wingdings" pitchFamily="2"/>
              <a:buChar char=""/>
              <a:tabLst>
                <a:tab pos="171360" algn="l"/>
                <a:tab pos="1085759" algn="l"/>
                <a:tab pos="2000160" algn="l"/>
                <a:tab pos="2914560" algn="l"/>
                <a:tab pos="3828959" algn="l"/>
                <a:tab pos="4743360" algn="l"/>
                <a:tab pos="5657760" algn="l"/>
                <a:tab pos="6572160" algn="l"/>
                <a:tab pos="7486560" algn="l"/>
                <a:tab pos="8400960" algn="l"/>
                <a:tab pos="9315360" algn="l"/>
              </a:tabLst>
              <a:defRPr lang="it-IT" sz="20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lvl2pPr>
            <a:lvl3pPr marL="1143000" marR="0" lvl="2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4D82"/>
              </a:buClr>
              <a:buSzPct val="100000"/>
              <a:buFont typeface="Arial" pitchFamily="34"/>
              <a:buChar char="•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  <a:tab pos="89153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lvl3pPr>
            <a:lvl4pPr marL="1600199" marR="0" lvl="3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4C80"/>
              </a:buClr>
              <a:buSzPct val="100000"/>
              <a:buFont typeface="Arial" pitchFamily="34"/>
              <a:buChar char="–"/>
              <a:tabLst>
                <a:tab pos="228600" algn="l"/>
                <a:tab pos="1143000" algn="l"/>
                <a:tab pos="2057400" algn="l"/>
                <a:tab pos="2971800" algn="l"/>
                <a:tab pos="3886200" algn="l"/>
                <a:tab pos="4800600" algn="l"/>
                <a:tab pos="5715000" algn="l"/>
                <a:tab pos="6629400" algn="l"/>
                <a:tab pos="7543799" algn="l"/>
                <a:tab pos="8458200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Arial" pitchFamily="34"/>
                <a:ea typeface="DejaVu Sans" pitchFamily="2"/>
                <a:cs typeface="Lohit Hindi" pitchFamily="2"/>
              </a:defRPr>
            </a:lvl4pPr>
            <a:lvl5pPr marL="2057400" marR="0" lvl="4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5pPr>
            <a:lvl6pPr marL="2057400" marR="0" lvl="5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6pPr>
            <a:lvl7pPr marL="2057400" marR="0" lvl="6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7pPr>
            <a:lvl8pPr marL="2057400" marR="0" lvl="7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8pPr>
            <a:lvl9pPr marL="2057400" marR="0" lvl="8" indent="-228600" algn="l" rtl="0" hangingPunct="0">
              <a:lnSpc>
                <a:spcPct val="100000"/>
              </a:lnSpc>
              <a:spcBef>
                <a:spcPts val="44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inion Web" pitchFamily="18"/>
              <a:buChar char="»"/>
              <a:tabLst>
                <a:tab pos="685799" algn="l"/>
                <a:tab pos="1600200" algn="l"/>
                <a:tab pos="2514600" algn="l"/>
                <a:tab pos="3429000" algn="l"/>
                <a:tab pos="4343400" algn="l"/>
                <a:tab pos="5257800" algn="l"/>
                <a:tab pos="6172200" algn="l"/>
                <a:tab pos="7086600" algn="l"/>
                <a:tab pos="8000999" algn="l"/>
              </a:tabLst>
              <a:defRPr lang="it-IT" sz="1800" b="0" i="0" u="none" strike="noStrike" baseline="0">
                <a:ln>
                  <a:noFill/>
                </a:ln>
                <a:solidFill>
                  <a:srgbClr val="000000"/>
                </a:solidFill>
                <a:latin typeface="Minion Web" pitchFamily="18"/>
                <a:ea typeface="DejaVu Sans" pitchFamily="2"/>
                <a:cs typeface="Lohit Hindi" pitchFamily="2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controller intercepts the following events</a:t>
            </a:r>
            <a:r>
              <a:rPr lang="it-IT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it-IT" sz="1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Switch Features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it-IT" sz="1800" b="1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Packet</a:t>
            </a:r>
            <a:r>
              <a:rPr lang="it-IT" sz="18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(TCP/UDP)</a:t>
            </a:r>
          </a:p>
          <a:p>
            <a:pPr marL="742860" lvl="1" indent="-342900">
              <a:lnSpc>
                <a:spcPct val="107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it-IT" sz="1800" dirty="0" err="1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Finding</a:t>
            </a:r>
            <a:r>
              <a:rPr lang="it-IT" sz="180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the minimum </a:t>
            </a:r>
            <a:r>
              <a:rPr lang="it-IT" sz="1800" dirty="0" err="1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path</a:t>
            </a:r>
            <a:endParaRPr lang="it-IT" sz="1800" dirty="0">
              <a:solidFill>
                <a:schemeClr val="tx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860" lvl="1" indent="-342900">
              <a:lnSpc>
                <a:spcPct val="107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it-IT" sz="1800" dirty="0" err="1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Increment</a:t>
            </a:r>
            <a:r>
              <a:rPr lang="it-IT" sz="1800" dirty="0">
                <a:solidFill>
                  <a:schemeClr val="tx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the counter</a:t>
            </a:r>
          </a:p>
          <a:p>
            <a:pPr marL="742860" lvl="1" indent="-342900">
              <a:lnSpc>
                <a:spcPct val="107000"/>
              </a:lnSpc>
              <a:spcAft>
                <a:spcPts val="800"/>
              </a:spcAft>
              <a:buClrTx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it-IT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Sending</a:t>
            </a:r>
            <a:r>
              <a:rPr lang="it-IT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</a:t>
            </a:r>
            <a:r>
              <a:rPr lang="it-IT" sz="18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FlowMod</a:t>
            </a:r>
            <a:r>
              <a:rPr lang="it-IT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(with </a:t>
            </a:r>
            <a:r>
              <a:rPr lang="it-IT" sz="18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timeout</a:t>
            </a:r>
            <a:r>
              <a:rPr lang="it-IT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it-IT" sz="1800" b="1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it-IT" sz="1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Packet</a:t>
            </a:r>
            <a:r>
              <a:rPr lang="it-IT" sz="1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(ARP)</a:t>
            </a:r>
            <a:endParaRPr lang="it-IT" sz="18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it-IT" sz="1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Flow </a:t>
            </a:r>
            <a:r>
              <a:rPr lang="it-IT" sz="1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Removed</a:t>
            </a:r>
            <a:endParaRPr lang="it-IT" sz="1800" b="1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it-IT" sz="1800" b="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it-IT" sz="1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Multiple </a:t>
            </a:r>
            <a:r>
              <a:rPr lang="it-IT" sz="1800" b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Packet</a:t>
            </a:r>
            <a:r>
              <a:rPr lang="it-IT" sz="18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Management</a:t>
            </a:r>
          </a:p>
        </p:txBody>
      </p:sp>
      <p:sp>
        <p:nvSpPr>
          <p:cNvPr id="4" name="Slide Number Placeholder 3"/>
          <p:cNvSpPr/>
          <p:nvPr/>
        </p:nvSpPr>
        <p:spPr>
          <a:xfrm>
            <a:off x="4408113" y="6363331"/>
            <a:ext cx="327774" cy="403212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000" tIns="46800" rIns="90000" bIns="46800" anchor="t" anchorCtr="0" compatLnSpc="1"/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1400" b="0" i="0" u="none" strike="noStrike" baseline="0">
              <a:ln>
                <a:noFill/>
              </a:ln>
              <a:solidFill>
                <a:srgbClr val="000000"/>
              </a:solidFill>
              <a:latin typeface="Times New Roman" pitchFamily="18"/>
              <a:ea typeface="DejaVu Sans" pitchFamily="2"/>
              <a:cs typeface="Lohit Hind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7036768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BC875B-D0E2-4F29-8F15-009A6FE69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24652"/>
            <a:ext cx="8581043" cy="840400"/>
          </a:xfrm>
        </p:spPr>
        <p:txBody>
          <a:bodyPr/>
          <a:lstStyle/>
          <a:p>
            <a:r>
              <a:rPr lang="it-IT" dirty="0"/>
              <a:t>Network </a:t>
            </a:r>
            <a:r>
              <a:rPr lang="it-IT" dirty="0" err="1"/>
              <a:t>Topology</a:t>
            </a:r>
            <a:endParaRPr lang="it-IT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FC049E8A-3E96-44F8-8172-37CA46FFD7F9}"/>
              </a:ext>
            </a:extLst>
          </p:cNvPr>
          <p:cNvSpPr/>
          <p:nvPr/>
        </p:nvSpPr>
        <p:spPr>
          <a:xfrm>
            <a:off x="1174754" y="3224321"/>
            <a:ext cx="504000" cy="50405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s5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B794528C-58FD-4575-A1E6-4306532D3D8E}"/>
              </a:ext>
            </a:extLst>
          </p:cNvPr>
          <p:cNvSpPr/>
          <p:nvPr/>
        </p:nvSpPr>
        <p:spPr>
          <a:xfrm>
            <a:off x="7374383" y="5332553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h1</a:t>
            </a:r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00389A32-2EB8-4A8E-ADA0-0B68B2BDD34C}"/>
              </a:ext>
            </a:extLst>
          </p:cNvPr>
          <p:cNvSpPr/>
          <p:nvPr/>
        </p:nvSpPr>
        <p:spPr>
          <a:xfrm>
            <a:off x="8238383" y="1639413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h3</a:t>
            </a: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C4005B1F-63DB-4E94-9470-8FC6FE671DBF}"/>
              </a:ext>
            </a:extLst>
          </p:cNvPr>
          <p:cNvSpPr/>
          <p:nvPr/>
        </p:nvSpPr>
        <p:spPr>
          <a:xfrm>
            <a:off x="187749" y="3188349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h8</a:t>
            </a: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999EAF22-14BD-4982-A33D-26E8DAE79354}"/>
              </a:ext>
            </a:extLst>
          </p:cNvPr>
          <p:cNvSpPr/>
          <p:nvPr/>
        </p:nvSpPr>
        <p:spPr>
          <a:xfrm>
            <a:off x="8338261" y="2576321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h2</a:t>
            </a:r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CA3793B6-EC2B-4266-AEAA-AFA2263DA57E}"/>
              </a:ext>
            </a:extLst>
          </p:cNvPr>
          <p:cNvSpPr/>
          <p:nvPr/>
        </p:nvSpPr>
        <p:spPr>
          <a:xfrm>
            <a:off x="4713692" y="2622040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h9</a:t>
            </a:r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EF4879BC-52DC-4B9C-A888-971CC16D1B36}"/>
              </a:ext>
            </a:extLst>
          </p:cNvPr>
          <p:cNvSpPr/>
          <p:nvPr/>
        </p:nvSpPr>
        <p:spPr>
          <a:xfrm>
            <a:off x="2627096" y="5151347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h7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06354E13-7DAC-4C50-95CA-20AFEFD5A492}"/>
              </a:ext>
            </a:extLst>
          </p:cNvPr>
          <p:cNvSpPr/>
          <p:nvPr/>
        </p:nvSpPr>
        <p:spPr>
          <a:xfrm>
            <a:off x="2659341" y="1313397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chemeClr val="tx1"/>
                </a:solidFill>
              </a:rPr>
              <a:t>h5</a:t>
            </a:r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DCBEB4E-6DF8-42C2-B491-AE95ED768CCB}"/>
              </a:ext>
            </a:extLst>
          </p:cNvPr>
          <p:cNvSpPr/>
          <p:nvPr/>
        </p:nvSpPr>
        <p:spPr>
          <a:xfrm>
            <a:off x="3895690" y="1385369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chemeClr val="tx1"/>
                </a:solidFill>
              </a:rPr>
              <a:t>h6</a:t>
            </a: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133AC95D-2DC6-4272-9A67-A58B7B8ADC39}"/>
              </a:ext>
            </a:extLst>
          </p:cNvPr>
          <p:cNvSpPr/>
          <p:nvPr/>
        </p:nvSpPr>
        <p:spPr>
          <a:xfrm>
            <a:off x="5849025" y="2884357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h10</a:t>
            </a: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619A9C99-204C-4955-A8F0-7DC4386C9E53}"/>
              </a:ext>
            </a:extLst>
          </p:cNvPr>
          <p:cNvSpPr/>
          <p:nvPr/>
        </p:nvSpPr>
        <p:spPr>
          <a:xfrm>
            <a:off x="1404695" y="1551085"/>
            <a:ext cx="576000" cy="576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h4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597F9914-1079-4F37-BFC9-7E0A0E88F6E7}"/>
              </a:ext>
            </a:extLst>
          </p:cNvPr>
          <p:cNvSpPr/>
          <p:nvPr/>
        </p:nvSpPr>
        <p:spPr>
          <a:xfrm>
            <a:off x="7308360" y="2242490"/>
            <a:ext cx="504000" cy="50405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s2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C0D4DA23-6812-45AD-A32B-B01170CAA9EF}"/>
              </a:ext>
            </a:extLst>
          </p:cNvPr>
          <p:cNvSpPr/>
          <p:nvPr/>
        </p:nvSpPr>
        <p:spPr>
          <a:xfrm>
            <a:off x="4660416" y="3576082"/>
            <a:ext cx="504000" cy="50405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s6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1AF93C5A-0D3C-462E-84EC-C0F3B2C80513}"/>
              </a:ext>
            </a:extLst>
          </p:cNvPr>
          <p:cNvSpPr/>
          <p:nvPr/>
        </p:nvSpPr>
        <p:spPr>
          <a:xfrm>
            <a:off x="2842123" y="4212262"/>
            <a:ext cx="504000" cy="50405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s4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676C6DE2-52A5-47D4-A030-F932E1831C83}"/>
              </a:ext>
            </a:extLst>
          </p:cNvPr>
          <p:cNvSpPr/>
          <p:nvPr/>
        </p:nvSpPr>
        <p:spPr>
          <a:xfrm>
            <a:off x="7308359" y="4206152"/>
            <a:ext cx="504000" cy="50405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s1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462CAA41-067C-42AF-B9ED-93EBBEDA37F8}"/>
              </a:ext>
            </a:extLst>
          </p:cNvPr>
          <p:cNvSpPr/>
          <p:nvPr/>
        </p:nvSpPr>
        <p:spPr>
          <a:xfrm>
            <a:off x="2842123" y="2242490"/>
            <a:ext cx="504000" cy="50405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>
                <a:solidFill>
                  <a:sysClr val="windowText" lastClr="000000"/>
                </a:solidFill>
              </a:rPr>
              <a:t>s3</a:t>
            </a:r>
          </a:p>
        </p:txBody>
      </p: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9430C747-EF68-48F6-82D7-765AF3701BCD}"/>
              </a:ext>
            </a:extLst>
          </p:cNvPr>
          <p:cNvCxnSpPr>
            <a:stCxn id="16" idx="1"/>
            <a:endCxn id="22" idx="3"/>
          </p:cNvCxnSpPr>
          <p:nvPr/>
        </p:nvCxnSpPr>
        <p:spPr>
          <a:xfrm flipH="1">
            <a:off x="3346123" y="2494518"/>
            <a:ext cx="396223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CF51DA9F-353C-4435-A970-07E8D9217154}"/>
              </a:ext>
            </a:extLst>
          </p:cNvPr>
          <p:cNvCxnSpPr>
            <a:stCxn id="16" idx="2"/>
            <a:endCxn id="19" idx="0"/>
          </p:cNvCxnSpPr>
          <p:nvPr/>
        </p:nvCxnSpPr>
        <p:spPr>
          <a:xfrm flipH="1">
            <a:off x="7560359" y="2746546"/>
            <a:ext cx="1" cy="14596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9B47F58F-0A3A-41A2-9ABB-9BB98A2A87E7}"/>
              </a:ext>
            </a:extLst>
          </p:cNvPr>
          <p:cNvCxnSpPr>
            <a:stCxn id="19" idx="1"/>
            <a:endCxn id="17" idx="3"/>
          </p:cNvCxnSpPr>
          <p:nvPr/>
        </p:nvCxnSpPr>
        <p:spPr>
          <a:xfrm flipH="1" flipV="1">
            <a:off x="5164416" y="3828110"/>
            <a:ext cx="2143943" cy="6300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Connettore diritto 29">
            <a:extLst>
              <a:ext uri="{FF2B5EF4-FFF2-40B4-BE49-F238E27FC236}">
                <a16:creationId xmlns:a16="http://schemas.microsoft.com/office/drawing/2014/main" id="{F72C7772-D00A-4827-A7DA-77D1DD6FFC47}"/>
              </a:ext>
            </a:extLst>
          </p:cNvPr>
          <p:cNvCxnSpPr>
            <a:stCxn id="17" idx="1"/>
            <a:endCxn id="22" idx="3"/>
          </p:cNvCxnSpPr>
          <p:nvPr/>
        </p:nvCxnSpPr>
        <p:spPr>
          <a:xfrm flipH="1" flipV="1">
            <a:off x="3346123" y="2494518"/>
            <a:ext cx="1314293" cy="133359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Connettore diritto 31">
            <a:extLst>
              <a:ext uri="{FF2B5EF4-FFF2-40B4-BE49-F238E27FC236}">
                <a16:creationId xmlns:a16="http://schemas.microsoft.com/office/drawing/2014/main" id="{BF297BBF-0ACB-4B52-A98C-2D70FB8FC217}"/>
              </a:ext>
            </a:extLst>
          </p:cNvPr>
          <p:cNvCxnSpPr>
            <a:stCxn id="19" idx="1"/>
            <a:endCxn id="18" idx="3"/>
          </p:cNvCxnSpPr>
          <p:nvPr/>
        </p:nvCxnSpPr>
        <p:spPr>
          <a:xfrm flipH="1">
            <a:off x="3346123" y="4458180"/>
            <a:ext cx="3962236" cy="611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onnettore diritto 33">
            <a:extLst>
              <a:ext uri="{FF2B5EF4-FFF2-40B4-BE49-F238E27FC236}">
                <a16:creationId xmlns:a16="http://schemas.microsoft.com/office/drawing/2014/main" id="{1E006EB5-532B-4E3F-A073-F386F5C1969C}"/>
              </a:ext>
            </a:extLst>
          </p:cNvPr>
          <p:cNvCxnSpPr>
            <a:stCxn id="18" idx="0"/>
            <a:endCxn id="18" idx="0"/>
          </p:cNvCxnSpPr>
          <p:nvPr/>
        </p:nvCxnSpPr>
        <p:spPr>
          <a:xfrm>
            <a:off x="3094123" y="4212262"/>
            <a:ext cx="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F116DA39-CA4B-4F48-B85A-3B588D0A3168}"/>
              </a:ext>
            </a:extLst>
          </p:cNvPr>
          <p:cNvCxnSpPr>
            <a:stCxn id="18" idx="1"/>
            <a:endCxn id="5" idx="3"/>
          </p:cNvCxnSpPr>
          <p:nvPr/>
        </p:nvCxnSpPr>
        <p:spPr>
          <a:xfrm flipH="1" flipV="1">
            <a:off x="1678754" y="3476349"/>
            <a:ext cx="1163369" cy="98794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55A5A3F9-F0A7-4188-83A8-1C3664573BB6}"/>
              </a:ext>
            </a:extLst>
          </p:cNvPr>
          <p:cNvCxnSpPr>
            <a:stCxn id="5" idx="3"/>
            <a:endCxn id="22" idx="1"/>
          </p:cNvCxnSpPr>
          <p:nvPr/>
        </p:nvCxnSpPr>
        <p:spPr>
          <a:xfrm flipV="1">
            <a:off x="1678754" y="2494518"/>
            <a:ext cx="1163369" cy="9818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A0281808-6467-498C-9735-1A9BF441BA48}"/>
              </a:ext>
            </a:extLst>
          </p:cNvPr>
          <p:cNvCxnSpPr>
            <a:stCxn id="18" idx="2"/>
            <a:endCxn id="11" idx="0"/>
          </p:cNvCxnSpPr>
          <p:nvPr/>
        </p:nvCxnSpPr>
        <p:spPr>
          <a:xfrm flipH="1">
            <a:off x="2915096" y="4716318"/>
            <a:ext cx="179027" cy="43502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C11CA88C-D066-4093-A48B-D6B4B268C0DC}"/>
              </a:ext>
            </a:extLst>
          </p:cNvPr>
          <p:cNvCxnSpPr>
            <a:stCxn id="8" idx="6"/>
            <a:endCxn id="5" idx="1"/>
          </p:cNvCxnSpPr>
          <p:nvPr/>
        </p:nvCxnSpPr>
        <p:spPr>
          <a:xfrm>
            <a:off x="763749" y="3476349"/>
            <a:ext cx="41100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onnettore diritto 42">
            <a:extLst>
              <a:ext uri="{FF2B5EF4-FFF2-40B4-BE49-F238E27FC236}">
                <a16:creationId xmlns:a16="http://schemas.microsoft.com/office/drawing/2014/main" id="{36A88A80-4B6E-4EA3-83D6-8647052B3D82}"/>
              </a:ext>
            </a:extLst>
          </p:cNvPr>
          <p:cNvCxnSpPr>
            <a:stCxn id="16" idx="3"/>
            <a:endCxn id="9" idx="2"/>
          </p:cNvCxnSpPr>
          <p:nvPr/>
        </p:nvCxnSpPr>
        <p:spPr>
          <a:xfrm>
            <a:off x="7812360" y="2494518"/>
            <a:ext cx="525901" cy="36980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ttore diritto 44">
            <a:extLst>
              <a:ext uri="{FF2B5EF4-FFF2-40B4-BE49-F238E27FC236}">
                <a16:creationId xmlns:a16="http://schemas.microsoft.com/office/drawing/2014/main" id="{21013280-AFDD-44BD-AEC2-4FE7F13EB6B0}"/>
              </a:ext>
            </a:extLst>
          </p:cNvPr>
          <p:cNvCxnSpPr>
            <a:stCxn id="7" idx="3"/>
            <a:endCxn id="16" idx="3"/>
          </p:cNvCxnSpPr>
          <p:nvPr/>
        </p:nvCxnSpPr>
        <p:spPr>
          <a:xfrm flipH="1">
            <a:off x="7812360" y="2131060"/>
            <a:ext cx="510376" cy="36345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35C30926-A6E0-44A1-9275-CC3FDBC95D2C}"/>
              </a:ext>
            </a:extLst>
          </p:cNvPr>
          <p:cNvCxnSpPr>
            <a:stCxn id="19" idx="2"/>
            <a:endCxn id="6" idx="0"/>
          </p:cNvCxnSpPr>
          <p:nvPr/>
        </p:nvCxnSpPr>
        <p:spPr>
          <a:xfrm>
            <a:off x="7560359" y="4710208"/>
            <a:ext cx="102024" cy="6223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Connettore diritto 50">
            <a:extLst>
              <a:ext uri="{FF2B5EF4-FFF2-40B4-BE49-F238E27FC236}">
                <a16:creationId xmlns:a16="http://schemas.microsoft.com/office/drawing/2014/main" id="{A755E2C7-C45F-41DE-9962-287F65B80EEE}"/>
              </a:ext>
            </a:extLst>
          </p:cNvPr>
          <p:cNvCxnSpPr>
            <a:stCxn id="22" idx="0"/>
            <a:endCxn id="12" idx="4"/>
          </p:cNvCxnSpPr>
          <p:nvPr/>
        </p:nvCxnSpPr>
        <p:spPr>
          <a:xfrm flipH="1" flipV="1">
            <a:off x="2947341" y="1889397"/>
            <a:ext cx="146782" cy="35309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Connettore diritto 52">
            <a:extLst>
              <a:ext uri="{FF2B5EF4-FFF2-40B4-BE49-F238E27FC236}">
                <a16:creationId xmlns:a16="http://schemas.microsoft.com/office/drawing/2014/main" id="{B0BB705B-9C1B-4DDE-8FA6-B8DE59A86EBF}"/>
              </a:ext>
            </a:extLst>
          </p:cNvPr>
          <p:cNvCxnSpPr>
            <a:stCxn id="22" idx="0"/>
            <a:endCxn id="15" idx="5"/>
          </p:cNvCxnSpPr>
          <p:nvPr/>
        </p:nvCxnSpPr>
        <p:spPr>
          <a:xfrm flipH="1" flipV="1">
            <a:off x="1896342" y="2042732"/>
            <a:ext cx="1197781" cy="19975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539459D6-6DBD-46F4-9615-0D86377FC80A}"/>
              </a:ext>
            </a:extLst>
          </p:cNvPr>
          <p:cNvCxnSpPr>
            <a:stCxn id="22" idx="0"/>
            <a:endCxn id="13" idx="3"/>
          </p:cNvCxnSpPr>
          <p:nvPr/>
        </p:nvCxnSpPr>
        <p:spPr>
          <a:xfrm flipV="1">
            <a:off x="3094123" y="1877016"/>
            <a:ext cx="885920" cy="36547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Connettore diritto 57">
            <a:extLst>
              <a:ext uri="{FF2B5EF4-FFF2-40B4-BE49-F238E27FC236}">
                <a16:creationId xmlns:a16="http://schemas.microsoft.com/office/drawing/2014/main" id="{07829EE5-5543-4C09-A80D-5D179636482B}"/>
              </a:ext>
            </a:extLst>
          </p:cNvPr>
          <p:cNvCxnSpPr>
            <a:stCxn id="17" idx="0"/>
            <a:endCxn id="14" idx="2"/>
          </p:cNvCxnSpPr>
          <p:nvPr/>
        </p:nvCxnSpPr>
        <p:spPr>
          <a:xfrm flipV="1">
            <a:off x="4912416" y="3172357"/>
            <a:ext cx="936609" cy="40372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Connettore diritto 61">
            <a:extLst>
              <a:ext uri="{FF2B5EF4-FFF2-40B4-BE49-F238E27FC236}">
                <a16:creationId xmlns:a16="http://schemas.microsoft.com/office/drawing/2014/main" id="{80849E81-9860-4849-9BEC-D7E1708DF921}"/>
              </a:ext>
            </a:extLst>
          </p:cNvPr>
          <p:cNvCxnSpPr>
            <a:stCxn id="10" idx="4"/>
            <a:endCxn id="17" idx="0"/>
          </p:cNvCxnSpPr>
          <p:nvPr/>
        </p:nvCxnSpPr>
        <p:spPr>
          <a:xfrm flipH="1">
            <a:off x="4912416" y="3198040"/>
            <a:ext cx="89276" cy="3780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6EBB8092-280F-47B8-B9C6-96A0388E3369}"/>
              </a:ext>
            </a:extLst>
          </p:cNvPr>
          <p:cNvCxnSpPr>
            <a:stCxn id="22" idx="2"/>
            <a:endCxn id="18" idx="0"/>
          </p:cNvCxnSpPr>
          <p:nvPr/>
        </p:nvCxnSpPr>
        <p:spPr>
          <a:xfrm>
            <a:off x="3094123" y="2746546"/>
            <a:ext cx="0" cy="14657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752027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3EDC0A-EF69-46C7-9D43-B16EFBFD8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Video </a:t>
            </a:r>
            <a:r>
              <a:rPr lang="it-IT" dirty="0" err="1"/>
              <a:t>Demonstration</a:t>
            </a:r>
            <a:endParaRPr lang="it-IT" dirty="0"/>
          </a:p>
        </p:txBody>
      </p:sp>
      <p:pic>
        <p:nvPicPr>
          <p:cNvPr id="6" name="sdn (2)">
            <a:hlinkClick r:id="" action="ppaction://media"/>
            <a:extLst>
              <a:ext uri="{FF2B5EF4-FFF2-40B4-BE49-F238E27FC236}">
                <a16:creationId xmlns:a16="http://schemas.microsoft.com/office/drawing/2014/main" id="{77DBC199-18EA-43B4-8816-5B849C9BE53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7424" r="7947"/>
          <a:stretch/>
        </p:blipFill>
        <p:spPr>
          <a:xfrm>
            <a:off x="1153551" y="1417320"/>
            <a:ext cx="6808763" cy="4525963"/>
          </a:xfrm>
        </p:spPr>
      </p:pic>
    </p:spTree>
    <p:extLst>
      <p:ext uri="{BB962C8B-B14F-4D97-AF65-F5344CB8AC3E}">
        <p14:creationId xmlns:p14="http://schemas.microsoft.com/office/powerpoint/2010/main" val="254524904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video fullScrn="1"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139</Words>
  <Application>Microsoft Office PowerPoint</Application>
  <PresentationFormat>Presentazione su schermo (4:3)</PresentationFormat>
  <Paragraphs>50</Paragraphs>
  <Slides>6</Slides>
  <Notes>3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2" baseType="lpstr">
      <vt:lpstr>Arial</vt:lpstr>
      <vt:lpstr>Calibri</vt:lpstr>
      <vt:lpstr>Times</vt:lpstr>
      <vt:lpstr>Times New Roman</vt:lpstr>
      <vt:lpstr>Wingdings</vt:lpstr>
      <vt:lpstr>POLI</vt:lpstr>
      <vt:lpstr>Presentazione standard di PowerPoint</vt:lpstr>
      <vt:lpstr>Specification</vt:lpstr>
      <vt:lpstr>Specification</vt:lpstr>
      <vt:lpstr>Architecture</vt:lpstr>
      <vt:lpstr>Network Topology</vt:lpstr>
      <vt:lpstr>Video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Giacomo Verticale</dc:creator>
  <cp:lastModifiedBy>Giuseppe Gattulli</cp:lastModifiedBy>
  <cp:revision>1</cp:revision>
  <cp:lastPrinted>2011-03-07T17:07:57Z</cp:lastPrinted>
  <dcterms:created xsi:type="dcterms:W3CDTF">2011-03-03T14:13:49Z</dcterms:created>
  <dcterms:modified xsi:type="dcterms:W3CDTF">2024-01-18T16:46:31Z</dcterms:modified>
</cp:coreProperties>
</file>